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sldIdLst>
    <p:sldId id="498" r:id="rId5"/>
    <p:sldId id="730" r:id="rId6"/>
    <p:sldId id="737" r:id="rId7"/>
    <p:sldId id="690" r:id="rId8"/>
    <p:sldId id="733" r:id="rId9"/>
    <p:sldId id="756" r:id="rId10"/>
    <p:sldId id="709" r:id="rId11"/>
    <p:sldId id="755" r:id="rId12"/>
    <p:sldId id="754" r:id="rId13"/>
    <p:sldId id="689" r:id="rId14"/>
    <p:sldId id="738" r:id="rId15"/>
    <p:sldId id="757" r:id="rId16"/>
    <p:sldId id="740" r:id="rId17"/>
    <p:sldId id="741" r:id="rId18"/>
    <p:sldId id="742" r:id="rId19"/>
    <p:sldId id="743" r:id="rId20"/>
    <p:sldId id="744" r:id="rId21"/>
    <p:sldId id="745" r:id="rId22"/>
    <p:sldId id="746" r:id="rId23"/>
    <p:sldId id="747" r:id="rId24"/>
    <p:sldId id="748" r:id="rId25"/>
    <p:sldId id="749" r:id="rId26"/>
    <p:sldId id="750" r:id="rId27"/>
    <p:sldId id="751" r:id="rId28"/>
    <p:sldId id="752" r:id="rId29"/>
    <p:sldId id="753" r:id="rId30"/>
    <p:sldId id="65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A6ABFB-5ED4-7FEB-E45B-9FDC13F933DA}" v="24" dt="2025-07-04T05:14:20.012"/>
    <p1510:client id="{7E7BFEF5-F2FF-46AB-8F52-52E6BCA59FE4}" v="105" dt="2025-07-03T12:21:36.512"/>
    <p1510:client id="{8E13C420-0171-0223-F240-DA6BB21D7284}" v="144" dt="2025-07-04T06:31:51.079"/>
    <p1510:client id="{FC85F2C8-941C-FD78-4FC7-C12E63C5BE33}" v="137" dt="2025-07-04T06:21:49.619"/>
    <p1510:client id="{FE3DF24E-7236-58A0-B7CD-BF0A82FC4330}" v="253" dt="2025-07-04T06:15:06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vanesh" userId="4650cd39-8dbb-4c0f-8fda-594efc81948c" providerId="ADAL" clId="{7E7BFEF5-F2FF-46AB-8F52-52E6BCA59FE4}"/>
    <pc:docChg chg="undo custSel addSld delSld modSld">
      <pc:chgData name="Bhuvanesh" userId="4650cd39-8dbb-4c0f-8fda-594efc81948c" providerId="ADAL" clId="{7E7BFEF5-F2FF-46AB-8F52-52E6BCA59FE4}" dt="2025-07-03T12:22:40.844" v="1730" actId="1076"/>
      <pc:docMkLst>
        <pc:docMk/>
      </pc:docMkLst>
      <pc:sldChg chg="modSp mod">
        <pc:chgData name="Bhuvanesh" userId="4650cd39-8dbb-4c0f-8fda-594efc81948c" providerId="ADAL" clId="{7E7BFEF5-F2FF-46AB-8F52-52E6BCA59FE4}" dt="2025-07-03T05:11:43.234" v="615" actId="20577"/>
        <pc:sldMkLst>
          <pc:docMk/>
          <pc:sldMk cId="4129944639" sldId="498"/>
        </pc:sldMkLst>
        <pc:spChg chg="mod">
          <ac:chgData name="Bhuvanesh" userId="4650cd39-8dbb-4c0f-8fda-594efc81948c" providerId="ADAL" clId="{7E7BFEF5-F2FF-46AB-8F52-52E6BCA59FE4}" dt="2025-07-03T05:11:43.234" v="615" actId="20577"/>
          <ac:spMkLst>
            <pc:docMk/>
            <pc:sldMk cId="4129944639" sldId="498"/>
            <ac:spMk id="3" creationId="{4F7E8F7E-6D89-74CB-11C3-C84321CCA4F1}"/>
          </ac:spMkLst>
        </pc:spChg>
        <pc:spChg chg="mod">
          <ac:chgData name="Bhuvanesh" userId="4650cd39-8dbb-4c0f-8fda-594efc81948c" providerId="ADAL" clId="{7E7BFEF5-F2FF-46AB-8F52-52E6BCA59FE4}" dt="2025-07-01T07:15:00.703" v="43" actId="20577"/>
          <ac:spMkLst>
            <pc:docMk/>
            <pc:sldMk cId="4129944639" sldId="498"/>
            <ac:spMk id="7" creationId="{E9BF3232-B9BC-4886-8893-52E1AAE82E7B}"/>
          </ac:spMkLst>
        </pc:spChg>
      </pc:sldChg>
      <pc:sldChg chg="del">
        <pc:chgData name="Bhuvanesh" userId="4650cd39-8dbb-4c0f-8fda-594efc81948c" providerId="ADAL" clId="{7E7BFEF5-F2FF-46AB-8F52-52E6BCA59FE4}" dt="2025-07-01T07:39:48.668" v="371" actId="47"/>
        <pc:sldMkLst>
          <pc:docMk/>
          <pc:sldMk cId="66528652" sldId="666"/>
        </pc:sldMkLst>
      </pc:sldChg>
      <pc:sldChg chg="del">
        <pc:chgData name="Bhuvanesh" userId="4650cd39-8dbb-4c0f-8fda-594efc81948c" providerId="ADAL" clId="{7E7BFEF5-F2FF-46AB-8F52-52E6BCA59FE4}" dt="2025-07-01T08:02:03.315" v="373" actId="47"/>
        <pc:sldMkLst>
          <pc:docMk/>
          <pc:sldMk cId="171521606" sldId="674"/>
        </pc:sldMkLst>
      </pc:sldChg>
      <pc:sldChg chg="del">
        <pc:chgData name="Bhuvanesh" userId="4650cd39-8dbb-4c0f-8fda-594efc81948c" providerId="ADAL" clId="{7E7BFEF5-F2FF-46AB-8F52-52E6BCA59FE4}" dt="2025-07-01T07:39:48.668" v="371" actId="47"/>
        <pc:sldMkLst>
          <pc:docMk/>
          <pc:sldMk cId="1535341340" sldId="677"/>
        </pc:sldMkLst>
      </pc:sldChg>
      <pc:sldChg chg="del">
        <pc:chgData name="Bhuvanesh" userId="4650cd39-8dbb-4c0f-8fda-594efc81948c" providerId="ADAL" clId="{7E7BFEF5-F2FF-46AB-8F52-52E6BCA59FE4}" dt="2025-07-01T07:39:48.668" v="371" actId="47"/>
        <pc:sldMkLst>
          <pc:docMk/>
          <pc:sldMk cId="363834639" sldId="681"/>
        </pc:sldMkLst>
      </pc:sldChg>
      <pc:sldChg chg="modSp mod">
        <pc:chgData name="Bhuvanesh" userId="4650cd39-8dbb-4c0f-8fda-594efc81948c" providerId="ADAL" clId="{7E7BFEF5-F2FF-46AB-8F52-52E6BCA59FE4}" dt="2025-07-03T06:29:09.083" v="757" actId="20577"/>
        <pc:sldMkLst>
          <pc:docMk/>
          <pc:sldMk cId="633098496" sldId="689"/>
        </pc:sldMkLst>
        <pc:spChg chg="mod">
          <ac:chgData name="Bhuvanesh" userId="4650cd39-8dbb-4c0f-8fda-594efc81948c" providerId="ADAL" clId="{7E7BFEF5-F2FF-46AB-8F52-52E6BCA59FE4}" dt="2025-07-03T06:29:09.083" v="757" actId="20577"/>
          <ac:spMkLst>
            <pc:docMk/>
            <pc:sldMk cId="633098496" sldId="689"/>
            <ac:spMk id="3" creationId="{B142CDEE-B919-E235-FAB7-B7A0EDAF6A3C}"/>
          </ac:spMkLst>
        </pc:spChg>
      </pc:sldChg>
      <pc:sldChg chg="modSp mod">
        <pc:chgData name="Bhuvanesh" userId="4650cd39-8dbb-4c0f-8fda-594efc81948c" providerId="ADAL" clId="{7E7BFEF5-F2FF-46AB-8F52-52E6BCA59FE4}" dt="2025-07-03T05:21:05.360" v="714" actId="20577"/>
        <pc:sldMkLst>
          <pc:docMk/>
          <pc:sldMk cId="4067340277" sldId="690"/>
        </pc:sldMkLst>
        <pc:spChg chg="mod">
          <ac:chgData name="Bhuvanesh" userId="4650cd39-8dbb-4c0f-8fda-594efc81948c" providerId="ADAL" clId="{7E7BFEF5-F2FF-46AB-8F52-52E6BCA59FE4}" dt="2025-07-01T07:34:17.145" v="312" actId="1076"/>
          <ac:spMkLst>
            <pc:docMk/>
            <pc:sldMk cId="4067340277" sldId="690"/>
            <ac:spMk id="7" creationId="{3685D584-4F2C-FD07-F734-31CEC2203F49}"/>
          </ac:spMkLst>
        </pc:spChg>
        <pc:spChg chg="mod">
          <ac:chgData name="Bhuvanesh" userId="4650cd39-8dbb-4c0f-8fda-594efc81948c" providerId="ADAL" clId="{7E7BFEF5-F2FF-46AB-8F52-52E6BCA59FE4}" dt="2025-07-01T07:34:03.378" v="311" actId="1076"/>
          <ac:spMkLst>
            <pc:docMk/>
            <pc:sldMk cId="4067340277" sldId="690"/>
            <ac:spMk id="9" creationId="{8729F659-9C80-7298-5DD2-04B150CE236B}"/>
          </ac:spMkLst>
        </pc:spChg>
        <pc:spChg chg="mod">
          <ac:chgData name="Bhuvanesh" userId="4650cd39-8dbb-4c0f-8fda-594efc81948c" providerId="ADAL" clId="{7E7BFEF5-F2FF-46AB-8F52-52E6BCA59FE4}" dt="2025-07-01T07:33:05.339" v="296" actId="20577"/>
          <ac:spMkLst>
            <pc:docMk/>
            <pc:sldMk cId="4067340277" sldId="690"/>
            <ac:spMk id="14" creationId="{A7A80D9A-16CA-8CE2-06F5-D014C9844F49}"/>
          </ac:spMkLst>
        </pc:spChg>
        <pc:spChg chg="mod">
          <ac:chgData name="Bhuvanesh" userId="4650cd39-8dbb-4c0f-8fda-594efc81948c" providerId="ADAL" clId="{7E7BFEF5-F2FF-46AB-8F52-52E6BCA59FE4}" dt="2025-07-01T07:33:16.151" v="303" actId="20577"/>
          <ac:spMkLst>
            <pc:docMk/>
            <pc:sldMk cId="4067340277" sldId="690"/>
            <ac:spMk id="15" creationId="{AB7593A3-2FB3-AD2D-95DC-FA66BE90944F}"/>
          </ac:spMkLst>
        </pc:spChg>
        <pc:spChg chg="mod">
          <ac:chgData name="Bhuvanesh" userId="4650cd39-8dbb-4c0f-8fda-594efc81948c" providerId="ADAL" clId="{7E7BFEF5-F2FF-46AB-8F52-52E6BCA59FE4}" dt="2025-07-03T05:21:05.360" v="714" actId="20577"/>
          <ac:spMkLst>
            <pc:docMk/>
            <pc:sldMk cId="4067340277" sldId="690"/>
            <ac:spMk id="17" creationId="{D853B058-D290-250A-5607-23584E067A19}"/>
          </ac:spMkLst>
        </pc:spChg>
        <pc:spChg chg="mod">
          <ac:chgData name="Bhuvanesh" userId="4650cd39-8dbb-4c0f-8fda-594efc81948c" providerId="ADAL" clId="{7E7BFEF5-F2FF-46AB-8F52-52E6BCA59FE4}" dt="2025-07-03T05:19:47.846" v="705" actId="20577"/>
          <ac:spMkLst>
            <pc:docMk/>
            <pc:sldMk cId="4067340277" sldId="690"/>
            <ac:spMk id="18" creationId="{A66641C1-CF4A-74AD-6D9B-655039344F55}"/>
          </ac:spMkLst>
        </pc:spChg>
        <pc:spChg chg="mod">
          <ac:chgData name="Bhuvanesh" userId="4650cd39-8dbb-4c0f-8fda-594efc81948c" providerId="ADAL" clId="{7E7BFEF5-F2FF-46AB-8F52-52E6BCA59FE4}" dt="2025-07-03T05:20:27.528" v="710" actId="20577"/>
          <ac:spMkLst>
            <pc:docMk/>
            <pc:sldMk cId="4067340277" sldId="690"/>
            <ac:spMk id="31" creationId="{5A191559-CFD5-2DB4-B03F-F8BA1C32581D}"/>
          </ac:spMkLst>
        </pc:spChg>
      </pc:sldChg>
      <pc:sldChg chg="del">
        <pc:chgData name="Bhuvanesh" userId="4650cd39-8dbb-4c0f-8fda-594efc81948c" providerId="ADAL" clId="{7E7BFEF5-F2FF-46AB-8F52-52E6BCA59FE4}" dt="2025-07-01T07:39:48.668" v="371" actId="47"/>
        <pc:sldMkLst>
          <pc:docMk/>
          <pc:sldMk cId="2512632572" sldId="699"/>
        </pc:sldMkLst>
      </pc:sldChg>
      <pc:sldChg chg="del">
        <pc:chgData name="Bhuvanesh" userId="4650cd39-8dbb-4c0f-8fda-594efc81948c" providerId="ADAL" clId="{7E7BFEF5-F2FF-46AB-8F52-52E6BCA59FE4}" dt="2025-07-01T07:39:48.668" v="371" actId="47"/>
        <pc:sldMkLst>
          <pc:docMk/>
          <pc:sldMk cId="356660738" sldId="707"/>
        </pc:sldMkLst>
      </pc:sldChg>
      <pc:sldChg chg="addSp delSp modSp mod">
        <pc:chgData name="Bhuvanesh" userId="4650cd39-8dbb-4c0f-8fda-594efc81948c" providerId="ADAL" clId="{7E7BFEF5-F2FF-46AB-8F52-52E6BCA59FE4}" dt="2025-07-03T12:18:15.346" v="1631" actId="1076"/>
        <pc:sldMkLst>
          <pc:docMk/>
          <pc:sldMk cId="3428591970" sldId="709"/>
        </pc:sldMkLst>
        <pc:spChg chg="mod">
          <ac:chgData name="Bhuvanesh" userId="4650cd39-8dbb-4c0f-8fda-594efc81948c" providerId="ADAL" clId="{7E7BFEF5-F2FF-46AB-8F52-52E6BCA59FE4}" dt="2025-07-03T12:18:10.419" v="1630" actId="1076"/>
          <ac:spMkLst>
            <pc:docMk/>
            <pc:sldMk cId="3428591970" sldId="709"/>
            <ac:spMk id="4" creationId="{2D9C46C9-1048-4F61-021B-39A09E9F6414}"/>
          </ac:spMkLst>
        </pc:spChg>
        <pc:spChg chg="mod">
          <ac:chgData name="Bhuvanesh" userId="4650cd39-8dbb-4c0f-8fda-594efc81948c" providerId="ADAL" clId="{7E7BFEF5-F2FF-46AB-8F52-52E6BCA59FE4}" dt="2025-07-03T12:18:10.419" v="1630" actId="1076"/>
          <ac:spMkLst>
            <pc:docMk/>
            <pc:sldMk cId="3428591970" sldId="709"/>
            <ac:spMk id="6" creationId="{08FF86E1-CC83-7BED-BC23-32135FEA805B}"/>
          </ac:spMkLst>
        </pc:spChg>
        <pc:graphicFrameChg chg="add mod modGraphic">
          <ac:chgData name="Bhuvanesh" userId="4650cd39-8dbb-4c0f-8fda-594efc81948c" providerId="ADAL" clId="{7E7BFEF5-F2FF-46AB-8F52-52E6BCA59FE4}" dt="2025-07-03T12:18:10.419" v="1630" actId="1076"/>
          <ac:graphicFrameMkLst>
            <pc:docMk/>
            <pc:sldMk cId="3428591970" sldId="709"/>
            <ac:graphicFrameMk id="2" creationId="{A7D6FDB8-A35F-0B60-4ADF-A824FAFC2702}"/>
          </ac:graphicFrameMkLst>
        </pc:graphicFrameChg>
        <pc:graphicFrameChg chg="add del mod">
          <ac:chgData name="Bhuvanesh" userId="4650cd39-8dbb-4c0f-8fda-594efc81948c" providerId="ADAL" clId="{7E7BFEF5-F2FF-46AB-8F52-52E6BCA59FE4}" dt="2025-07-03T12:17:44.075" v="1623" actId="1076"/>
          <ac:graphicFrameMkLst>
            <pc:docMk/>
            <pc:sldMk cId="3428591970" sldId="709"/>
            <ac:graphicFrameMk id="5" creationId="{5B588490-492A-5FE4-9403-C99387B98202}"/>
          </ac:graphicFrameMkLst>
        </pc:graphicFrameChg>
        <pc:graphicFrameChg chg="mod modGraphic">
          <ac:chgData name="Bhuvanesh" userId="4650cd39-8dbb-4c0f-8fda-594efc81948c" providerId="ADAL" clId="{7E7BFEF5-F2FF-46AB-8F52-52E6BCA59FE4}" dt="2025-07-03T12:18:10.419" v="1630" actId="1076"/>
          <ac:graphicFrameMkLst>
            <pc:docMk/>
            <pc:sldMk cId="3428591970" sldId="709"/>
            <ac:graphicFrameMk id="7" creationId="{90571596-72DD-C747-505A-F2D7D714FF9B}"/>
          </ac:graphicFrameMkLst>
        </pc:graphicFrameChg>
        <pc:graphicFrameChg chg="add del mod modGraphic">
          <ac:chgData name="Bhuvanesh" userId="4650cd39-8dbb-4c0f-8fda-594efc81948c" providerId="ADAL" clId="{7E7BFEF5-F2FF-46AB-8F52-52E6BCA59FE4}" dt="2025-07-03T06:27:48.319" v="747" actId="478"/>
          <ac:graphicFrameMkLst>
            <pc:docMk/>
            <pc:sldMk cId="3428591970" sldId="709"/>
            <ac:graphicFrameMk id="8" creationId="{09F804BD-2065-86E9-1D62-2CE260E51166}"/>
          </ac:graphicFrameMkLst>
        </pc:graphicFrameChg>
        <pc:picChg chg="mod">
          <ac:chgData name="Bhuvanesh" userId="4650cd39-8dbb-4c0f-8fda-594efc81948c" providerId="ADAL" clId="{7E7BFEF5-F2FF-46AB-8F52-52E6BCA59FE4}" dt="2025-07-03T12:18:15.346" v="1631" actId="1076"/>
          <ac:picMkLst>
            <pc:docMk/>
            <pc:sldMk cId="3428591970" sldId="709"/>
            <ac:picMk id="3" creationId="{1BB219A9-BFA6-F376-CEAC-DCF8E6A03496}"/>
          </ac:picMkLst>
        </pc:picChg>
      </pc:sldChg>
      <pc:sldChg chg="del">
        <pc:chgData name="Bhuvanesh" userId="4650cd39-8dbb-4c0f-8fda-594efc81948c" providerId="ADAL" clId="{7E7BFEF5-F2FF-46AB-8F52-52E6BCA59FE4}" dt="2025-07-01T07:39:48.668" v="371" actId="47"/>
        <pc:sldMkLst>
          <pc:docMk/>
          <pc:sldMk cId="2606321248" sldId="710"/>
        </pc:sldMkLst>
      </pc:sldChg>
      <pc:sldChg chg="del">
        <pc:chgData name="Bhuvanesh" userId="4650cd39-8dbb-4c0f-8fda-594efc81948c" providerId="ADAL" clId="{7E7BFEF5-F2FF-46AB-8F52-52E6BCA59FE4}" dt="2025-07-01T07:39:48.668" v="371" actId="47"/>
        <pc:sldMkLst>
          <pc:docMk/>
          <pc:sldMk cId="1756677345" sldId="712"/>
        </pc:sldMkLst>
      </pc:sldChg>
      <pc:sldChg chg="modSp mod">
        <pc:chgData name="Bhuvanesh" userId="4650cd39-8dbb-4c0f-8fda-594efc81948c" providerId="ADAL" clId="{7E7BFEF5-F2FF-46AB-8F52-52E6BCA59FE4}" dt="2025-07-01T07:16:42.591" v="63" actId="113"/>
        <pc:sldMkLst>
          <pc:docMk/>
          <pc:sldMk cId="13548610" sldId="730"/>
        </pc:sldMkLst>
        <pc:spChg chg="mod">
          <ac:chgData name="Bhuvanesh" userId="4650cd39-8dbb-4c0f-8fda-594efc81948c" providerId="ADAL" clId="{7E7BFEF5-F2FF-46AB-8F52-52E6BCA59FE4}" dt="2025-07-01T07:15:41.674" v="48" actId="208"/>
          <ac:spMkLst>
            <pc:docMk/>
            <pc:sldMk cId="13548610" sldId="730"/>
            <ac:spMk id="41" creationId="{F98D2E7D-C1ED-8DE9-6390-8E512BE7F737}"/>
          </ac:spMkLst>
        </pc:spChg>
        <pc:spChg chg="mod">
          <ac:chgData name="Bhuvanesh" userId="4650cd39-8dbb-4c0f-8fda-594efc81948c" providerId="ADAL" clId="{7E7BFEF5-F2FF-46AB-8F52-52E6BCA59FE4}" dt="2025-07-01T07:16:20.186" v="55" actId="207"/>
          <ac:spMkLst>
            <pc:docMk/>
            <pc:sldMk cId="13548610" sldId="730"/>
            <ac:spMk id="66" creationId="{D9047A66-6D7F-CB34-337E-B6C0796342A8}"/>
          </ac:spMkLst>
        </pc:spChg>
        <pc:spChg chg="mod">
          <ac:chgData name="Bhuvanesh" userId="4650cd39-8dbb-4c0f-8fda-594efc81948c" providerId="ADAL" clId="{7E7BFEF5-F2FF-46AB-8F52-52E6BCA59FE4}" dt="2025-07-01T07:16:32.212" v="59" actId="207"/>
          <ac:spMkLst>
            <pc:docMk/>
            <pc:sldMk cId="13548610" sldId="730"/>
            <ac:spMk id="77" creationId="{90F19A8D-7E9C-0C04-0B1C-3DA2D59C76CB}"/>
          </ac:spMkLst>
        </pc:spChg>
        <pc:spChg chg="mod">
          <ac:chgData name="Bhuvanesh" userId="4650cd39-8dbb-4c0f-8fda-594efc81948c" providerId="ADAL" clId="{7E7BFEF5-F2FF-46AB-8F52-52E6BCA59FE4}" dt="2025-07-01T07:16:42.591" v="63" actId="113"/>
          <ac:spMkLst>
            <pc:docMk/>
            <pc:sldMk cId="13548610" sldId="730"/>
            <ac:spMk id="90" creationId="{4FAB804C-8107-B79D-2D6B-FF2F0DC373F3}"/>
          </ac:spMkLst>
        </pc:spChg>
      </pc:sldChg>
      <pc:sldChg chg="addSp delSp modSp mod">
        <pc:chgData name="Bhuvanesh" userId="4650cd39-8dbb-4c0f-8fda-594efc81948c" providerId="ADAL" clId="{7E7BFEF5-F2FF-46AB-8F52-52E6BCA59FE4}" dt="2025-07-03T12:19:40.619" v="1653" actId="20577"/>
        <pc:sldMkLst>
          <pc:docMk/>
          <pc:sldMk cId="2995196123" sldId="733"/>
        </pc:sldMkLst>
        <pc:spChg chg="mod">
          <ac:chgData name="Bhuvanesh" userId="4650cd39-8dbb-4c0f-8fda-594efc81948c" providerId="ADAL" clId="{7E7BFEF5-F2FF-46AB-8F52-52E6BCA59FE4}" dt="2025-07-03T12:19:40.619" v="1653" actId="20577"/>
          <ac:spMkLst>
            <pc:docMk/>
            <pc:sldMk cId="2995196123" sldId="733"/>
            <ac:spMk id="3" creationId="{316ABE7A-2D02-03DE-C950-58A378604A01}"/>
          </ac:spMkLst>
        </pc:spChg>
        <pc:spChg chg="mod">
          <ac:chgData name="Bhuvanesh" userId="4650cd39-8dbb-4c0f-8fda-594efc81948c" providerId="ADAL" clId="{7E7BFEF5-F2FF-46AB-8F52-52E6BCA59FE4}" dt="2025-07-03T05:23:47.628" v="718" actId="20577"/>
          <ac:spMkLst>
            <pc:docMk/>
            <pc:sldMk cId="2995196123" sldId="733"/>
            <ac:spMk id="8" creationId="{BDBFD9D1-1C5C-933C-A0EB-6BD25DFE6533}"/>
          </ac:spMkLst>
        </pc:spChg>
        <pc:picChg chg="add mod">
          <ac:chgData name="Bhuvanesh" userId="4650cd39-8dbb-4c0f-8fda-594efc81948c" providerId="ADAL" clId="{7E7BFEF5-F2FF-46AB-8F52-52E6BCA59FE4}" dt="2025-07-03T06:25:58.552" v="739" actId="1076"/>
          <ac:picMkLst>
            <pc:docMk/>
            <pc:sldMk cId="2995196123" sldId="733"/>
            <ac:picMk id="5" creationId="{D7688D67-959F-ADA9-7DDD-13592D6BBB5B}"/>
          </ac:picMkLst>
        </pc:picChg>
        <pc:picChg chg="add del mod">
          <ac:chgData name="Bhuvanesh" userId="4650cd39-8dbb-4c0f-8fda-594efc81948c" providerId="ADAL" clId="{7E7BFEF5-F2FF-46AB-8F52-52E6BCA59FE4}" dt="2025-07-03T05:23:53.055" v="720" actId="478"/>
          <ac:picMkLst>
            <pc:docMk/>
            <pc:sldMk cId="2995196123" sldId="733"/>
            <ac:picMk id="6" creationId="{FA2AEF57-5370-5976-7441-4854489B6367}"/>
          </ac:picMkLst>
        </pc:picChg>
        <pc:picChg chg="add mod">
          <ac:chgData name="Bhuvanesh" userId="4650cd39-8dbb-4c0f-8fda-594efc81948c" providerId="ADAL" clId="{7E7BFEF5-F2FF-46AB-8F52-52E6BCA59FE4}" dt="2025-07-03T06:26:58.280" v="746" actId="14100"/>
          <ac:picMkLst>
            <pc:docMk/>
            <pc:sldMk cId="2995196123" sldId="733"/>
            <ac:picMk id="9" creationId="{E6C3F81F-EB64-6674-5638-302A94C8C8BE}"/>
          </ac:picMkLst>
        </pc:picChg>
        <pc:picChg chg="add del mod">
          <ac:chgData name="Bhuvanesh" userId="4650cd39-8dbb-4c0f-8fda-594efc81948c" providerId="ADAL" clId="{7E7BFEF5-F2FF-46AB-8F52-52E6BCA59FE4}" dt="2025-07-03T05:23:51.289" v="719" actId="478"/>
          <ac:picMkLst>
            <pc:docMk/>
            <pc:sldMk cId="2995196123" sldId="733"/>
            <ac:picMk id="10" creationId="{6360BADD-61AC-4A2E-CE64-9579C20C3B20}"/>
          </ac:picMkLst>
        </pc:picChg>
      </pc:sldChg>
      <pc:sldChg chg="del">
        <pc:chgData name="Bhuvanesh" userId="4650cd39-8dbb-4c0f-8fda-594efc81948c" providerId="ADAL" clId="{7E7BFEF5-F2FF-46AB-8F52-52E6BCA59FE4}" dt="2025-07-01T07:39:48.668" v="371" actId="47"/>
        <pc:sldMkLst>
          <pc:docMk/>
          <pc:sldMk cId="1888269681" sldId="734"/>
        </pc:sldMkLst>
      </pc:sldChg>
      <pc:sldChg chg="del">
        <pc:chgData name="Bhuvanesh" userId="4650cd39-8dbb-4c0f-8fda-594efc81948c" providerId="ADAL" clId="{7E7BFEF5-F2FF-46AB-8F52-52E6BCA59FE4}" dt="2025-07-01T07:39:48.668" v="371" actId="47"/>
        <pc:sldMkLst>
          <pc:docMk/>
          <pc:sldMk cId="2086865897" sldId="735"/>
        </pc:sldMkLst>
      </pc:sldChg>
      <pc:sldChg chg="del">
        <pc:chgData name="Bhuvanesh" userId="4650cd39-8dbb-4c0f-8fda-594efc81948c" providerId="ADAL" clId="{7E7BFEF5-F2FF-46AB-8F52-52E6BCA59FE4}" dt="2025-07-01T07:39:48.668" v="371" actId="47"/>
        <pc:sldMkLst>
          <pc:docMk/>
          <pc:sldMk cId="938936021" sldId="736"/>
        </pc:sldMkLst>
      </pc:sldChg>
      <pc:sldChg chg="addSp delSp modSp mod">
        <pc:chgData name="Bhuvanesh" userId="4650cd39-8dbb-4c0f-8fda-594efc81948c" providerId="ADAL" clId="{7E7BFEF5-F2FF-46AB-8F52-52E6BCA59FE4}" dt="2025-07-03T11:45:51.530" v="1613" actId="1076"/>
        <pc:sldMkLst>
          <pc:docMk/>
          <pc:sldMk cId="867531378" sldId="737"/>
        </pc:sldMkLst>
        <pc:spChg chg="mod">
          <ac:chgData name="Bhuvanesh" userId="4650cd39-8dbb-4c0f-8fda-594efc81948c" providerId="ADAL" clId="{7E7BFEF5-F2FF-46AB-8F52-52E6BCA59FE4}" dt="2025-07-03T11:32:56.611" v="1588" actId="1076"/>
          <ac:spMkLst>
            <pc:docMk/>
            <pc:sldMk cId="867531378" sldId="737"/>
            <ac:spMk id="3" creationId="{3EF55BC6-CD34-B597-F8F2-C2ABB9011218}"/>
          </ac:spMkLst>
        </pc:spChg>
        <pc:graphicFrameChg chg="add mod">
          <ac:chgData name="Bhuvanesh" userId="4650cd39-8dbb-4c0f-8fda-594efc81948c" providerId="ADAL" clId="{7E7BFEF5-F2FF-46AB-8F52-52E6BCA59FE4}" dt="2025-07-03T11:42:47.431" v="1592"/>
          <ac:graphicFrameMkLst>
            <pc:docMk/>
            <pc:sldMk cId="867531378" sldId="737"/>
            <ac:graphicFrameMk id="4" creationId="{058A2DBB-4FD9-A6CF-C4B8-214CE10DD9C5}"/>
          </ac:graphicFrameMkLst>
        </pc:graphicFrameChg>
        <pc:graphicFrameChg chg="add del mod">
          <ac:chgData name="Bhuvanesh" userId="4650cd39-8dbb-4c0f-8fda-594efc81948c" providerId="ADAL" clId="{7E7BFEF5-F2FF-46AB-8F52-52E6BCA59FE4}" dt="2025-07-03T11:43:43.329" v="1600" actId="478"/>
          <ac:graphicFrameMkLst>
            <pc:docMk/>
            <pc:sldMk cId="867531378" sldId="737"/>
            <ac:graphicFrameMk id="5" creationId="{058A2DBB-4FD9-A6CF-C4B8-214CE10DD9C5}"/>
          </ac:graphicFrameMkLst>
        </pc:graphicFrameChg>
        <pc:graphicFrameChg chg="mod modGraphic">
          <ac:chgData name="Bhuvanesh" userId="4650cd39-8dbb-4c0f-8fda-594efc81948c" providerId="ADAL" clId="{7E7BFEF5-F2FF-46AB-8F52-52E6BCA59FE4}" dt="2025-07-03T11:45:51.530" v="1613" actId="1076"/>
          <ac:graphicFrameMkLst>
            <pc:docMk/>
            <pc:sldMk cId="867531378" sldId="737"/>
            <ac:graphicFrameMk id="8" creationId="{8A337983-A29B-91DE-47DF-D2115C7F5EEA}"/>
          </ac:graphicFrameMkLst>
        </pc:graphicFrameChg>
        <pc:picChg chg="add mod">
          <ac:chgData name="Bhuvanesh" userId="4650cd39-8dbb-4c0f-8fda-594efc81948c" providerId="ADAL" clId="{7E7BFEF5-F2FF-46AB-8F52-52E6BCA59FE4}" dt="2025-07-03T11:45:51.530" v="1613" actId="1076"/>
          <ac:picMkLst>
            <pc:docMk/>
            <pc:sldMk cId="867531378" sldId="737"/>
            <ac:picMk id="7" creationId="{B4688FF5-5D3E-3450-4406-50E0ECE9B540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41:50.719" v="1450" actId="1076"/>
        <pc:sldMkLst>
          <pc:docMk/>
          <pc:sldMk cId="3257130989" sldId="738"/>
        </pc:sldMkLst>
        <pc:spChg chg="mod">
          <ac:chgData name="Bhuvanesh" userId="4650cd39-8dbb-4c0f-8fda-594efc81948c" providerId="ADAL" clId="{7E7BFEF5-F2FF-46AB-8F52-52E6BCA59FE4}" dt="2025-07-03T07:22:12.665" v="895" actId="1076"/>
          <ac:spMkLst>
            <pc:docMk/>
            <pc:sldMk cId="3257130989" sldId="738"/>
            <ac:spMk id="3" creationId="{C909D50E-D990-AF13-4EA3-48EB73AD8055}"/>
          </ac:spMkLst>
        </pc:spChg>
        <pc:spChg chg="mod">
          <ac:chgData name="Bhuvanesh" userId="4650cd39-8dbb-4c0f-8fda-594efc81948c" providerId="ADAL" clId="{7E7BFEF5-F2FF-46AB-8F52-52E6BCA59FE4}" dt="2025-07-03T09:41:50.719" v="1450" actId="1076"/>
          <ac:spMkLst>
            <pc:docMk/>
            <pc:sldMk cId="3257130989" sldId="738"/>
            <ac:spMk id="4" creationId="{4349BB2A-0310-16C8-3724-39A54E23DEF9}"/>
          </ac:spMkLst>
        </pc:spChg>
        <pc:spChg chg="mod">
          <ac:chgData name="Bhuvanesh" userId="4650cd39-8dbb-4c0f-8fda-594efc81948c" providerId="ADAL" clId="{7E7BFEF5-F2FF-46AB-8F52-52E6BCA59FE4}" dt="2025-07-01T08:02:09.140" v="375" actId="20577"/>
          <ac:spMkLst>
            <pc:docMk/>
            <pc:sldMk cId="3257130989" sldId="738"/>
            <ac:spMk id="6" creationId="{EFDCCD91-CF25-33D3-58D0-B338FBBDF2CC}"/>
          </ac:spMkLst>
        </pc:spChg>
        <pc:picChg chg="add mod">
          <ac:chgData name="Bhuvanesh" userId="4650cd39-8dbb-4c0f-8fda-594efc81948c" providerId="ADAL" clId="{7E7BFEF5-F2FF-46AB-8F52-52E6BCA59FE4}" dt="2025-07-03T07:11:55.904" v="803" actId="1076"/>
          <ac:picMkLst>
            <pc:docMk/>
            <pc:sldMk cId="3257130989" sldId="738"/>
            <ac:picMk id="7" creationId="{C0452AE5-D44B-E377-807E-7960AFF890CD}"/>
          </ac:picMkLst>
        </pc:picChg>
        <pc:picChg chg="add del mod">
          <ac:chgData name="Bhuvanesh" userId="4650cd39-8dbb-4c0f-8fda-594efc81948c" providerId="ADAL" clId="{7E7BFEF5-F2FF-46AB-8F52-52E6BCA59FE4}" dt="2025-07-03T07:06:26.514" v="773" actId="478"/>
          <ac:picMkLst>
            <pc:docMk/>
            <pc:sldMk cId="3257130989" sldId="738"/>
            <ac:picMk id="8" creationId="{200772E3-0C0D-5508-3938-F544F753A5FE}"/>
          </ac:picMkLst>
        </pc:picChg>
        <pc:picChg chg="add mod">
          <ac:chgData name="Bhuvanesh" userId="4650cd39-8dbb-4c0f-8fda-594efc81948c" providerId="ADAL" clId="{7E7BFEF5-F2FF-46AB-8F52-52E6BCA59FE4}" dt="2025-07-03T07:11:55.904" v="803" actId="1076"/>
          <ac:picMkLst>
            <pc:docMk/>
            <pc:sldMk cId="3257130989" sldId="738"/>
            <ac:picMk id="10" creationId="{A1E0E05E-DBEA-0E71-3C77-9B90D09F2B00}"/>
          </ac:picMkLst>
        </pc:picChg>
        <pc:picChg chg="add del mod">
          <ac:chgData name="Bhuvanesh" userId="4650cd39-8dbb-4c0f-8fda-594efc81948c" providerId="ADAL" clId="{7E7BFEF5-F2FF-46AB-8F52-52E6BCA59FE4}" dt="2025-07-03T07:06:15.290" v="768" actId="478"/>
          <ac:picMkLst>
            <pc:docMk/>
            <pc:sldMk cId="3257130989" sldId="738"/>
            <ac:picMk id="11" creationId="{69232594-D686-E55E-4CCD-F062346EBEAA}"/>
          </ac:picMkLst>
        </pc:picChg>
        <pc:picChg chg="add del mod">
          <ac:chgData name="Bhuvanesh" userId="4650cd39-8dbb-4c0f-8fda-594efc81948c" providerId="ADAL" clId="{7E7BFEF5-F2FF-46AB-8F52-52E6BCA59FE4}" dt="2025-07-03T07:10:46.164" v="793" actId="478"/>
          <ac:picMkLst>
            <pc:docMk/>
            <pc:sldMk cId="3257130989" sldId="738"/>
            <ac:picMk id="13" creationId="{1E3CA189-B882-E37C-BA43-F8C4FF5153C5}"/>
          </ac:picMkLst>
        </pc:picChg>
        <pc:picChg chg="add del mod">
          <ac:chgData name="Bhuvanesh" userId="4650cd39-8dbb-4c0f-8fda-594efc81948c" providerId="ADAL" clId="{7E7BFEF5-F2FF-46AB-8F52-52E6BCA59FE4}" dt="2025-07-03T06:39:40.866" v="758" actId="478"/>
          <ac:picMkLst>
            <pc:docMk/>
            <pc:sldMk cId="3257130989" sldId="738"/>
            <ac:picMk id="13" creationId="{BB6F8D13-25B7-7D7F-0B0D-A7C9609CD60F}"/>
          </ac:picMkLst>
        </pc:picChg>
        <pc:picChg chg="add del mod">
          <ac:chgData name="Bhuvanesh" userId="4650cd39-8dbb-4c0f-8fda-594efc81948c" providerId="ADAL" clId="{7E7BFEF5-F2FF-46AB-8F52-52E6BCA59FE4}" dt="2025-07-03T07:10:46.164" v="793" actId="478"/>
          <ac:picMkLst>
            <pc:docMk/>
            <pc:sldMk cId="3257130989" sldId="738"/>
            <ac:picMk id="15" creationId="{0EF85978-4D97-8A1C-889B-D62028ABECCF}"/>
          </ac:picMkLst>
        </pc:picChg>
        <pc:picChg chg="add mod">
          <ac:chgData name="Bhuvanesh" userId="4650cd39-8dbb-4c0f-8fda-594efc81948c" providerId="ADAL" clId="{7E7BFEF5-F2FF-46AB-8F52-52E6BCA59FE4}" dt="2025-07-03T07:32:51.281" v="939" actId="14100"/>
          <ac:picMkLst>
            <pc:docMk/>
            <pc:sldMk cId="3257130989" sldId="738"/>
            <ac:picMk id="16" creationId="{957B3D91-1A10-BE2B-C746-389B84426179}"/>
          </ac:picMkLst>
        </pc:picChg>
      </pc:sldChg>
      <pc:sldChg chg="addSp delSp modSp add del mod">
        <pc:chgData name="Bhuvanesh" userId="4650cd39-8dbb-4c0f-8fda-594efc81948c" providerId="ADAL" clId="{7E7BFEF5-F2FF-46AB-8F52-52E6BCA59FE4}" dt="2025-07-03T07:12:21.865" v="805" actId="47"/>
        <pc:sldMkLst>
          <pc:docMk/>
          <pc:sldMk cId="3886215060" sldId="739"/>
        </pc:sldMkLst>
      </pc:sldChg>
      <pc:sldChg chg="addSp delSp modSp add mod">
        <pc:chgData name="Bhuvanesh" userId="4650cd39-8dbb-4c0f-8fda-594efc81948c" providerId="ADAL" clId="{7E7BFEF5-F2FF-46AB-8F52-52E6BCA59FE4}" dt="2025-07-03T09:24:17.463" v="1357" actId="20577"/>
        <pc:sldMkLst>
          <pc:docMk/>
          <pc:sldMk cId="1522460900" sldId="740"/>
        </pc:sldMkLst>
        <pc:spChg chg="mod">
          <ac:chgData name="Bhuvanesh" userId="4650cd39-8dbb-4c0f-8fda-594efc81948c" providerId="ADAL" clId="{7E7BFEF5-F2FF-46AB-8F52-52E6BCA59FE4}" dt="2025-07-03T07:22:02.191" v="894" actId="1076"/>
          <ac:spMkLst>
            <pc:docMk/>
            <pc:sldMk cId="1522460900" sldId="740"/>
            <ac:spMk id="3" creationId="{A75C2B10-DD1F-9A6B-8C1E-413496DAE329}"/>
          </ac:spMkLst>
        </pc:spChg>
        <pc:spChg chg="mod">
          <ac:chgData name="Bhuvanesh" userId="4650cd39-8dbb-4c0f-8fda-594efc81948c" providerId="ADAL" clId="{7E7BFEF5-F2FF-46AB-8F52-52E6BCA59FE4}" dt="2025-07-03T09:24:17.463" v="1357" actId="20577"/>
          <ac:spMkLst>
            <pc:docMk/>
            <pc:sldMk cId="1522460900" sldId="740"/>
            <ac:spMk id="4" creationId="{37217583-BAFA-037A-6BD8-AB444CE1B31A}"/>
          </ac:spMkLst>
        </pc:spChg>
        <pc:spChg chg="mod">
          <ac:chgData name="Bhuvanesh" userId="4650cd39-8dbb-4c0f-8fda-594efc81948c" providerId="ADAL" clId="{7E7BFEF5-F2FF-46AB-8F52-52E6BCA59FE4}" dt="2025-07-03T07:12:57.944" v="809" actId="20577"/>
          <ac:spMkLst>
            <pc:docMk/>
            <pc:sldMk cId="1522460900" sldId="740"/>
            <ac:spMk id="6" creationId="{68EAB2C6-42A5-1130-528B-9BC963730995}"/>
          </ac:spMkLst>
        </pc:spChg>
        <pc:picChg chg="del">
          <ac:chgData name="Bhuvanesh" userId="4650cd39-8dbb-4c0f-8fda-594efc81948c" providerId="ADAL" clId="{7E7BFEF5-F2FF-46AB-8F52-52E6BCA59FE4}" dt="2025-07-03T07:13:33.931" v="811" actId="478"/>
          <ac:picMkLst>
            <pc:docMk/>
            <pc:sldMk cId="1522460900" sldId="740"/>
            <ac:picMk id="7" creationId="{9DB35955-C30B-883D-7B83-4878282A2E86}"/>
          </ac:picMkLst>
        </pc:picChg>
        <pc:picChg chg="add mod">
          <ac:chgData name="Bhuvanesh" userId="4650cd39-8dbb-4c0f-8fda-594efc81948c" providerId="ADAL" clId="{7E7BFEF5-F2FF-46AB-8F52-52E6BCA59FE4}" dt="2025-07-03T07:13:55.488" v="816" actId="14100"/>
          <ac:picMkLst>
            <pc:docMk/>
            <pc:sldMk cId="1522460900" sldId="740"/>
            <ac:picMk id="8" creationId="{56E3BB9F-DD8D-19E6-5BC4-638D4C455C55}"/>
          </ac:picMkLst>
        </pc:picChg>
        <pc:picChg chg="del">
          <ac:chgData name="Bhuvanesh" userId="4650cd39-8dbb-4c0f-8fda-594efc81948c" providerId="ADAL" clId="{7E7BFEF5-F2FF-46AB-8F52-52E6BCA59FE4}" dt="2025-07-03T07:13:58.652" v="817" actId="478"/>
          <ac:picMkLst>
            <pc:docMk/>
            <pc:sldMk cId="1522460900" sldId="740"/>
            <ac:picMk id="10" creationId="{3501FE25-48CA-DB76-9B3E-5FBCF61CCAB5}"/>
          </ac:picMkLst>
        </pc:picChg>
        <pc:picChg chg="add mod">
          <ac:chgData name="Bhuvanesh" userId="4650cd39-8dbb-4c0f-8fda-594efc81948c" providerId="ADAL" clId="{7E7BFEF5-F2FF-46AB-8F52-52E6BCA59FE4}" dt="2025-07-03T07:14:22.364" v="823" actId="14100"/>
          <ac:picMkLst>
            <pc:docMk/>
            <pc:sldMk cId="1522460900" sldId="740"/>
            <ac:picMk id="11" creationId="{D2F19059-859A-EF83-B930-9950EB57E2DC}"/>
          </ac:picMkLst>
        </pc:picChg>
        <pc:picChg chg="add mod">
          <ac:chgData name="Bhuvanesh" userId="4650cd39-8dbb-4c0f-8fda-594efc81948c" providerId="ADAL" clId="{7E7BFEF5-F2FF-46AB-8F52-52E6BCA59FE4}" dt="2025-07-03T07:27:59.984" v="921" actId="14100"/>
          <ac:picMkLst>
            <pc:docMk/>
            <pc:sldMk cId="1522460900" sldId="740"/>
            <ac:picMk id="12" creationId="{F0F74DFE-58EB-9E13-80B1-66366324C7E5}"/>
          </ac:picMkLst>
        </pc:picChg>
        <pc:picChg chg="del">
          <ac:chgData name="Bhuvanesh" userId="4650cd39-8dbb-4c0f-8fda-594efc81948c" providerId="ADAL" clId="{7E7BFEF5-F2FF-46AB-8F52-52E6BCA59FE4}" dt="2025-07-03T07:13:04.737" v="810" actId="478"/>
          <ac:picMkLst>
            <pc:docMk/>
            <pc:sldMk cId="1522460900" sldId="740"/>
            <ac:picMk id="16" creationId="{D8201283-613B-1FBA-7A49-10478F74FBD9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25:11.262" v="1375" actId="20577"/>
        <pc:sldMkLst>
          <pc:docMk/>
          <pc:sldMk cId="2459484005" sldId="741"/>
        </pc:sldMkLst>
        <pc:spChg chg="mod">
          <ac:chgData name="Bhuvanesh" userId="4650cd39-8dbb-4c0f-8fda-594efc81948c" providerId="ADAL" clId="{7E7BFEF5-F2FF-46AB-8F52-52E6BCA59FE4}" dt="2025-07-03T07:22:53.590" v="897" actId="1076"/>
          <ac:spMkLst>
            <pc:docMk/>
            <pc:sldMk cId="2459484005" sldId="741"/>
            <ac:spMk id="3" creationId="{6E4800F5-A269-6035-ACEC-3D0A5CE0ADA8}"/>
          </ac:spMkLst>
        </pc:spChg>
        <pc:spChg chg="mod">
          <ac:chgData name="Bhuvanesh" userId="4650cd39-8dbb-4c0f-8fda-594efc81948c" providerId="ADAL" clId="{7E7BFEF5-F2FF-46AB-8F52-52E6BCA59FE4}" dt="2025-07-03T09:25:11.262" v="1375" actId="20577"/>
          <ac:spMkLst>
            <pc:docMk/>
            <pc:sldMk cId="2459484005" sldId="741"/>
            <ac:spMk id="4" creationId="{B22BDA9A-4D6F-626E-3599-AE9638C207C2}"/>
          </ac:spMkLst>
        </pc:spChg>
        <pc:spChg chg="mod">
          <ac:chgData name="Bhuvanesh" userId="4650cd39-8dbb-4c0f-8fda-594efc81948c" providerId="ADAL" clId="{7E7BFEF5-F2FF-46AB-8F52-52E6BCA59FE4}" dt="2025-07-03T07:14:45.168" v="826" actId="20577"/>
          <ac:spMkLst>
            <pc:docMk/>
            <pc:sldMk cId="2459484005" sldId="741"/>
            <ac:spMk id="6" creationId="{DEE23F91-3FBF-BC41-D801-5692DF175CCA}"/>
          </ac:spMkLst>
        </pc:spChg>
        <pc:picChg chg="add mod">
          <ac:chgData name="Bhuvanesh" userId="4650cd39-8dbb-4c0f-8fda-594efc81948c" providerId="ADAL" clId="{7E7BFEF5-F2FF-46AB-8F52-52E6BCA59FE4}" dt="2025-07-03T07:15:39.661" v="833" actId="14100"/>
          <ac:picMkLst>
            <pc:docMk/>
            <pc:sldMk cId="2459484005" sldId="741"/>
            <ac:picMk id="7" creationId="{7196812E-378B-45A9-517F-2D38EA62ED4F}"/>
          </ac:picMkLst>
        </pc:picChg>
        <pc:picChg chg="del">
          <ac:chgData name="Bhuvanesh" userId="4650cd39-8dbb-4c0f-8fda-594efc81948c" providerId="ADAL" clId="{7E7BFEF5-F2FF-46AB-8F52-52E6BCA59FE4}" dt="2025-07-03T07:15:08.068" v="829" actId="478"/>
          <ac:picMkLst>
            <pc:docMk/>
            <pc:sldMk cId="2459484005" sldId="741"/>
            <ac:picMk id="8" creationId="{D9CBBDB7-9B7D-675A-9EF1-127A68735B43}"/>
          </ac:picMkLst>
        </pc:picChg>
        <pc:picChg chg="add mod">
          <ac:chgData name="Bhuvanesh" userId="4650cd39-8dbb-4c0f-8fda-594efc81948c" providerId="ADAL" clId="{7E7BFEF5-F2FF-46AB-8F52-52E6BCA59FE4}" dt="2025-07-03T07:16:00.811" v="839" actId="14100"/>
          <ac:picMkLst>
            <pc:docMk/>
            <pc:sldMk cId="2459484005" sldId="741"/>
            <ac:picMk id="10" creationId="{4FBF5044-60A7-6054-7707-2EEE40C4E579}"/>
          </ac:picMkLst>
        </pc:picChg>
        <pc:picChg chg="del">
          <ac:chgData name="Bhuvanesh" userId="4650cd39-8dbb-4c0f-8fda-594efc81948c" providerId="ADAL" clId="{7E7BFEF5-F2FF-46AB-8F52-52E6BCA59FE4}" dt="2025-07-03T07:15:41.523" v="834" actId="478"/>
          <ac:picMkLst>
            <pc:docMk/>
            <pc:sldMk cId="2459484005" sldId="741"/>
            <ac:picMk id="11" creationId="{598911B9-8778-4C0F-486D-6DE9EB24656B}"/>
          </ac:picMkLst>
        </pc:picChg>
        <pc:picChg chg="add mod">
          <ac:chgData name="Bhuvanesh" userId="4650cd39-8dbb-4c0f-8fda-594efc81948c" providerId="ADAL" clId="{7E7BFEF5-F2FF-46AB-8F52-52E6BCA59FE4}" dt="2025-07-03T07:33:06.594" v="940" actId="14100"/>
          <ac:picMkLst>
            <pc:docMk/>
            <pc:sldMk cId="2459484005" sldId="741"/>
            <ac:picMk id="12" creationId="{2B440A6F-12D0-5499-24B8-AFA3DB546373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26:06.553" v="1393" actId="20577"/>
        <pc:sldMkLst>
          <pc:docMk/>
          <pc:sldMk cId="566232588" sldId="742"/>
        </pc:sldMkLst>
        <pc:spChg chg="mod">
          <ac:chgData name="Bhuvanesh" userId="4650cd39-8dbb-4c0f-8fda-594efc81948c" providerId="ADAL" clId="{7E7BFEF5-F2FF-46AB-8F52-52E6BCA59FE4}" dt="2025-07-03T07:23:11.220" v="898" actId="1076"/>
          <ac:spMkLst>
            <pc:docMk/>
            <pc:sldMk cId="566232588" sldId="742"/>
            <ac:spMk id="3" creationId="{BBCA4538-9ABB-4DBD-A9E1-AA6B063C7ABD}"/>
          </ac:spMkLst>
        </pc:spChg>
        <pc:spChg chg="mod">
          <ac:chgData name="Bhuvanesh" userId="4650cd39-8dbb-4c0f-8fda-594efc81948c" providerId="ADAL" clId="{7E7BFEF5-F2FF-46AB-8F52-52E6BCA59FE4}" dt="2025-07-03T09:26:06.553" v="1393" actId="20577"/>
          <ac:spMkLst>
            <pc:docMk/>
            <pc:sldMk cId="566232588" sldId="742"/>
            <ac:spMk id="4" creationId="{8913352C-0AD8-4D8B-ACC0-6D3D1B8D3D82}"/>
          </ac:spMkLst>
        </pc:spChg>
        <pc:spChg chg="mod">
          <ac:chgData name="Bhuvanesh" userId="4650cd39-8dbb-4c0f-8fda-594efc81948c" providerId="ADAL" clId="{7E7BFEF5-F2FF-46AB-8F52-52E6BCA59FE4}" dt="2025-07-03T07:16:20.788" v="842" actId="20577"/>
          <ac:spMkLst>
            <pc:docMk/>
            <pc:sldMk cId="566232588" sldId="742"/>
            <ac:spMk id="6" creationId="{CA95CDC4-B57A-77F1-7F6F-41F7CA1CFC9C}"/>
          </ac:spMkLst>
        </pc:spChg>
        <pc:picChg chg="del">
          <ac:chgData name="Bhuvanesh" userId="4650cd39-8dbb-4c0f-8fda-594efc81948c" providerId="ADAL" clId="{7E7BFEF5-F2FF-46AB-8F52-52E6BCA59FE4}" dt="2025-07-03T07:16:54.146" v="850" actId="478"/>
          <ac:picMkLst>
            <pc:docMk/>
            <pc:sldMk cId="566232588" sldId="742"/>
            <ac:picMk id="7" creationId="{C522F614-CC48-BBB8-B35C-D0F20584BD72}"/>
          </ac:picMkLst>
        </pc:picChg>
        <pc:picChg chg="add mod">
          <ac:chgData name="Bhuvanesh" userId="4650cd39-8dbb-4c0f-8fda-594efc81948c" providerId="ADAL" clId="{7E7BFEF5-F2FF-46AB-8F52-52E6BCA59FE4}" dt="2025-07-03T07:17:34.012" v="854" actId="14100"/>
          <ac:picMkLst>
            <pc:docMk/>
            <pc:sldMk cId="566232588" sldId="742"/>
            <ac:picMk id="8" creationId="{37FFFD1E-C385-E62B-6226-BAA9EA87C5C5}"/>
          </ac:picMkLst>
        </pc:picChg>
        <pc:picChg chg="del">
          <ac:chgData name="Bhuvanesh" userId="4650cd39-8dbb-4c0f-8fda-594efc81948c" providerId="ADAL" clId="{7E7BFEF5-F2FF-46AB-8F52-52E6BCA59FE4}" dt="2025-07-03T07:17:37.270" v="855" actId="478"/>
          <ac:picMkLst>
            <pc:docMk/>
            <pc:sldMk cId="566232588" sldId="742"/>
            <ac:picMk id="10" creationId="{F9CF50C5-7494-C4D2-2A8D-11E0AF89E57D}"/>
          </ac:picMkLst>
        </pc:picChg>
        <pc:picChg chg="add mod">
          <ac:chgData name="Bhuvanesh" userId="4650cd39-8dbb-4c0f-8fda-594efc81948c" providerId="ADAL" clId="{7E7BFEF5-F2FF-46AB-8F52-52E6BCA59FE4}" dt="2025-07-03T07:17:59.399" v="860" actId="14100"/>
          <ac:picMkLst>
            <pc:docMk/>
            <pc:sldMk cId="566232588" sldId="742"/>
            <ac:picMk id="11" creationId="{4DD9026D-D011-1FA1-4983-56A8D45FB321}"/>
          </ac:picMkLst>
        </pc:picChg>
        <pc:picChg chg="add mod">
          <ac:chgData name="Bhuvanesh" userId="4650cd39-8dbb-4c0f-8fda-594efc81948c" providerId="ADAL" clId="{7E7BFEF5-F2FF-46AB-8F52-52E6BCA59FE4}" dt="2025-07-03T08:48:03.693" v="1303" actId="14100"/>
          <ac:picMkLst>
            <pc:docMk/>
            <pc:sldMk cId="566232588" sldId="742"/>
            <ac:picMk id="12" creationId="{09455151-03CA-EC89-1875-6AF7949A610E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28:58.229" v="1397" actId="20577"/>
        <pc:sldMkLst>
          <pc:docMk/>
          <pc:sldMk cId="3489927352" sldId="743"/>
        </pc:sldMkLst>
        <pc:spChg chg="mod">
          <ac:chgData name="Bhuvanesh" userId="4650cd39-8dbb-4c0f-8fda-594efc81948c" providerId="ADAL" clId="{7E7BFEF5-F2FF-46AB-8F52-52E6BCA59FE4}" dt="2025-07-03T07:24:15.973" v="903" actId="1076"/>
          <ac:spMkLst>
            <pc:docMk/>
            <pc:sldMk cId="3489927352" sldId="743"/>
            <ac:spMk id="3" creationId="{B5391349-CF54-3644-E405-AA079DF2B8CC}"/>
          </ac:spMkLst>
        </pc:spChg>
        <pc:spChg chg="mod">
          <ac:chgData name="Bhuvanesh" userId="4650cd39-8dbb-4c0f-8fda-594efc81948c" providerId="ADAL" clId="{7E7BFEF5-F2FF-46AB-8F52-52E6BCA59FE4}" dt="2025-07-03T09:28:58.229" v="1397" actId="20577"/>
          <ac:spMkLst>
            <pc:docMk/>
            <pc:sldMk cId="3489927352" sldId="743"/>
            <ac:spMk id="4" creationId="{3FF485CC-939E-70A7-1D0B-B2313FE93D32}"/>
          </ac:spMkLst>
        </pc:spChg>
        <pc:spChg chg="mod">
          <ac:chgData name="Bhuvanesh" userId="4650cd39-8dbb-4c0f-8fda-594efc81948c" providerId="ADAL" clId="{7E7BFEF5-F2FF-46AB-8F52-52E6BCA59FE4}" dt="2025-07-03T07:18:14.396" v="863" actId="20577"/>
          <ac:spMkLst>
            <pc:docMk/>
            <pc:sldMk cId="3489927352" sldId="743"/>
            <ac:spMk id="6" creationId="{4EC7379D-1A78-5990-277B-FCDD0E21541D}"/>
          </ac:spMkLst>
        </pc:spChg>
        <pc:picChg chg="add mod">
          <ac:chgData name="Bhuvanesh" userId="4650cd39-8dbb-4c0f-8fda-594efc81948c" providerId="ADAL" clId="{7E7BFEF5-F2FF-46AB-8F52-52E6BCA59FE4}" dt="2025-07-03T07:23:54.847" v="902" actId="14100"/>
          <ac:picMkLst>
            <pc:docMk/>
            <pc:sldMk cId="3489927352" sldId="743"/>
            <ac:picMk id="7" creationId="{0B87ED38-4C2E-92FC-DC8A-8DA1A571F0B3}"/>
          </ac:picMkLst>
        </pc:picChg>
        <pc:picChg chg="del">
          <ac:chgData name="Bhuvanesh" userId="4650cd39-8dbb-4c0f-8fda-594efc81948c" providerId="ADAL" clId="{7E7BFEF5-F2FF-46AB-8F52-52E6BCA59FE4}" dt="2025-07-03T07:20:51.597" v="864" actId="478"/>
          <ac:picMkLst>
            <pc:docMk/>
            <pc:sldMk cId="3489927352" sldId="743"/>
            <ac:picMk id="8" creationId="{26DBCBAC-1F82-C805-E811-F08102620FCF}"/>
          </ac:picMkLst>
        </pc:picChg>
        <pc:picChg chg="add mod">
          <ac:chgData name="Bhuvanesh" userId="4650cd39-8dbb-4c0f-8fda-594efc81948c" providerId="ADAL" clId="{7E7BFEF5-F2FF-46AB-8F52-52E6BCA59FE4}" dt="2025-07-03T07:24:46.529" v="909" actId="14100"/>
          <ac:picMkLst>
            <pc:docMk/>
            <pc:sldMk cId="3489927352" sldId="743"/>
            <ac:picMk id="10" creationId="{040C8382-CED2-7DFF-D61E-82628B49FE2E}"/>
          </ac:picMkLst>
        </pc:picChg>
        <pc:picChg chg="del">
          <ac:chgData name="Bhuvanesh" userId="4650cd39-8dbb-4c0f-8fda-594efc81948c" providerId="ADAL" clId="{7E7BFEF5-F2FF-46AB-8F52-52E6BCA59FE4}" dt="2025-07-03T07:24:20.488" v="904" actId="478"/>
          <ac:picMkLst>
            <pc:docMk/>
            <pc:sldMk cId="3489927352" sldId="743"/>
            <ac:picMk id="11" creationId="{B7CC8411-9005-BA0E-BAE7-034544BED944}"/>
          </ac:picMkLst>
        </pc:picChg>
        <pc:picChg chg="add mod">
          <ac:chgData name="Bhuvanesh" userId="4650cd39-8dbb-4c0f-8fda-594efc81948c" providerId="ADAL" clId="{7E7BFEF5-F2FF-46AB-8F52-52E6BCA59FE4}" dt="2025-07-03T07:36:24.107" v="949" actId="1076"/>
          <ac:picMkLst>
            <pc:docMk/>
            <pc:sldMk cId="3489927352" sldId="743"/>
            <ac:picMk id="12" creationId="{D4A1E02B-1A74-8EE2-D274-55B8A995923C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42:41.485" v="1451" actId="14100"/>
        <pc:sldMkLst>
          <pc:docMk/>
          <pc:sldMk cId="1831548257" sldId="744"/>
        </pc:sldMkLst>
        <pc:spChg chg="mod">
          <ac:chgData name="Bhuvanesh" userId="4650cd39-8dbb-4c0f-8fda-594efc81948c" providerId="ADAL" clId="{7E7BFEF5-F2FF-46AB-8F52-52E6BCA59FE4}" dt="2025-07-03T07:41:22.622" v="954" actId="20577"/>
          <ac:spMkLst>
            <pc:docMk/>
            <pc:sldMk cId="1831548257" sldId="744"/>
            <ac:spMk id="3" creationId="{906F1907-2622-8B3E-83AA-5400BEB41D3D}"/>
          </ac:spMkLst>
        </pc:spChg>
        <pc:spChg chg="mod">
          <ac:chgData name="Bhuvanesh" userId="4650cd39-8dbb-4c0f-8fda-594efc81948c" providerId="ADAL" clId="{7E7BFEF5-F2FF-46AB-8F52-52E6BCA59FE4}" dt="2025-07-03T09:42:41.485" v="1451" actId="14100"/>
          <ac:spMkLst>
            <pc:docMk/>
            <pc:sldMk cId="1831548257" sldId="744"/>
            <ac:spMk id="4" creationId="{F554F996-E7BC-7DD9-22C5-CE48B9C5CF94}"/>
          </ac:spMkLst>
        </pc:spChg>
        <pc:spChg chg="mod">
          <ac:chgData name="Bhuvanesh" userId="4650cd39-8dbb-4c0f-8fda-594efc81948c" providerId="ADAL" clId="{7E7BFEF5-F2FF-46AB-8F52-52E6BCA59FE4}" dt="2025-07-03T07:41:26.537" v="956" actId="20577"/>
          <ac:spMkLst>
            <pc:docMk/>
            <pc:sldMk cId="1831548257" sldId="744"/>
            <ac:spMk id="6" creationId="{7351C305-7A74-D293-BD59-D737986CBB74}"/>
          </ac:spMkLst>
        </pc:spChg>
        <pc:picChg chg="del">
          <ac:chgData name="Bhuvanesh" userId="4650cd39-8dbb-4c0f-8fda-594efc81948c" providerId="ADAL" clId="{7E7BFEF5-F2FF-46AB-8F52-52E6BCA59FE4}" dt="2025-07-03T07:41:48.983" v="957" actId="478"/>
          <ac:picMkLst>
            <pc:docMk/>
            <pc:sldMk cId="1831548257" sldId="744"/>
            <ac:picMk id="7" creationId="{AB9B5C84-3EA9-D8A7-0EBC-0BA8FD1C90C3}"/>
          </ac:picMkLst>
        </pc:picChg>
        <pc:picChg chg="add mod">
          <ac:chgData name="Bhuvanesh" userId="4650cd39-8dbb-4c0f-8fda-594efc81948c" providerId="ADAL" clId="{7E7BFEF5-F2FF-46AB-8F52-52E6BCA59FE4}" dt="2025-07-03T07:42:00.469" v="961" actId="14100"/>
          <ac:picMkLst>
            <pc:docMk/>
            <pc:sldMk cId="1831548257" sldId="744"/>
            <ac:picMk id="8" creationId="{B160072E-651C-85E4-A36C-E101271F98E1}"/>
          </ac:picMkLst>
        </pc:picChg>
        <pc:picChg chg="del">
          <ac:chgData name="Bhuvanesh" userId="4650cd39-8dbb-4c0f-8fda-594efc81948c" providerId="ADAL" clId="{7E7BFEF5-F2FF-46AB-8F52-52E6BCA59FE4}" dt="2025-07-03T07:42:04.047" v="962" actId="478"/>
          <ac:picMkLst>
            <pc:docMk/>
            <pc:sldMk cId="1831548257" sldId="744"/>
            <ac:picMk id="10" creationId="{BF433D0D-BB36-2871-C5E3-C90FA53A113A}"/>
          </ac:picMkLst>
        </pc:picChg>
        <pc:picChg chg="add mod">
          <ac:chgData name="Bhuvanesh" userId="4650cd39-8dbb-4c0f-8fda-594efc81948c" providerId="ADAL" clId="{7E7BFEF5-F2FF-46AB-8F52-52E6BCA59FE4}" dt="2025-07-03T07:42:27.323" v="967" actId="14100"/>
          <ac:picMkLst>
            <pc:docMk/>
            <pc:sldMk cId="1831548257" sldId="744"/>
            <ac:picMk id="11" creationId="{8029B3DC-B400-BEFC-6612-2732BAD066FF}"/>
          </ac:picMkLst>
        </pc:picChg>
        <pc:picChg chg="del">
          <ac:chgData name="Bhuvanesh" userId="4650cd39-8dbb-4c0f-8fda-594efc81948c" providerId="ADAL" clId="{7E7BFEF5-F2FF-46AB-8F52-52E6BCA59FE4}" dt="2025-07-03T07:40:40.587" v="951" actId="478"/>
          <ac:picMkLst>
            <pc:docMk/>
            <pc:sldMk cId="1831548257" sldId="744"/>
            <ac:picMk id="12" creationId="{7A91E87D-0C83-64ED-2B11-75A3FD2B62D1}"/>
          </ac:picMkLst>
        </pc:picChg>
        <pc:picChg chg="add mod">
          <ac:chgData name="Bhuvanesh" userId="4650cd39-8dbb-4c0f-8fda-594efc81948c" providerId="ADAL" clId="{7E7BFEF5-F2FF-46AB-8F52-52E6BCA59FE4}" dt="2025-07-03T08:30:46.474" v="1271" actId="1076"/>
          <ac:picMkLst>
            <pc:docMk/>
            <pc:sldMk cId="1831548257" sldId="744"/>
            <ac:picMk id="13" creationId="{F4EF4058-4C9E-928E-4A36-F5AC4B307F0D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34:47.379" v="1419" actId="14100"/>
        <pc:sldMkLst>
          <pc:docMk/>
          <pc:sldMk cId="2569195280" sldId="745"/>
        </pc:sldMkLst>
        <pc:spChg chg="mod">
          <ac:chgData name="Bhuvanesh" userId="4650cd39-8dbb-4c0f-8fda-594efc81948c" providerId="ADAL" clId="{7E7BFEF5-F2FF-46AB-8F52-52E6BCA59FE4}" dt="2025-07-03T07:52:36.264" v="984" actId="20577"/>
          <ac:spMkLst>
            <pc:docMk/>
            <pc:sldMk cId="2569195280" sldId="745"/>
            <ac:spMk id="3" creationId="{847F4846-52C2-E39F-219A-C96CEEBC1133}"/>
          </ac:spMkLst>
        </pc:spChg>
        <pc:spChg chg="mod">
          <ac:chgData name="Bhuvanesh" userId="4650cd39-8dbb-4c0f-8fda-594efc81948c" providerId="ADAL" clId="{7E7BFEF5-F2FF-46AB-8F52-52E6BCA59FE4}" dt="2025-07-03T09:34:47.379" v="1419" actId="14100"/>
          <ac:spMkLst>
            <pc:docMk/>
            <pc:sldMk cId="2569195280" sldId="745"/>
            <ac:spMk id="4" creationId="{B8914773-D3E9-91DB-2671-F5160102941C}"/>
          </ac:spMkLst>
        </pc:spChg>
        <pc:spChg chg="mod">
          <ac:chgData name="Bhuvanesh" userId="4650cd39-8dbb-4c0f-8fda-594efc81948c" providerId="ADAL" clId="{7E7BFEF5-F2FF-46AB-8F52-52E6BCA59FE4}" dt="2025-07-03T07:53:56.281" v="986" actId="20577"/>
          <ac:spMkLst>
            <pc:docMk/>
            <pc:sldMk cId="2569195280" sldId="745"/>
            <ac:spMk id="6" creationId="{3D56B267-4066-547F-A019-2C9FED387E01}"/>
          </ac:spMkLst>
        </pc:spChg>
        <pc:picChg chg="add mod">
          <ac:chgData name="Bhuvanesh" userId="4650cd39-8dbb-4c0f-8fda-594efc81948c" providerId="ADAL" clId="{7E7BFEF5-F2FF-46AB-8F52-52E6BCA59FE4}" dt="2025-07-03T07:51:38.011" v="975" actId="14100"/>
          <ac:picMkLst>
            <pc:docMk/>
            <pc:sldMk cId="2569195280" sldId="745"/>
            <ac:picMk id="7" creationId="{F77D5AD6-75AD-3785-8FD0-6E07F3B2A7FF}"/>
          </ac:picMkLst>
        </pc:picChg>
        <pc:picChg chg="del">
          <ac:chgData name="Bhuvanesh" userId="4650cd39-8dbb-4c0f-8fda-594efc81948c" providerId="ADAL" clId="{7E7BFEF5-F2FF-46AB-8F52-52E6BCA59FE4}" dt="2025-07-03T07:50:42.500" v="969" actId="478"/>
          <ac:picMkLst>
            <pc:docMk/>
            <pc:sldMk cId="2569195280" sldId="745"/>
            <ac:picMk id="8" creationId="{7A0285F2-D29A-88FB-13B5-F82FB3217706}"/>
          </ac:picMkLst>
        </pc:picChg>
        <pc:picChg chg="add mod">
          <ac:chgData name="Bhuvanesh" userId="4650cd39-8dbb-4c0f-8fda-594efc81948c" providerId="ADAL" clId="{7E7BFEF5-F2FF-46AB-8F52-52E6BCA59FE4}" dt="2025-07-03T07:52:10.857" v="982" actId="14100"/>
          <ac:picMkLst>
            <pc:docMk/>
            <pc:sldMk cId="2569195280" sldId="745"/>
            <ac:picMk id="10" creationId="{FC21BAA8-DA0C-02D7-0CA1-F7BA9CC5EEBE}"/>
          </ac:picMkLst>
        </pc:picChg>
        <pc:picChg chg="del">
          <ac:chgData name="Bhuvanesh" userId="4650cd39-8dbb-4c0f-8fda-594efc81948c" providerId="ADAL" clId="{7E7BFEF5-F2FF-46AB-8F52-52E6BCA59FE4}" dt="2025-07-03T07:51:43.127" v="976" actId="478"/>
          <ac:picMkLst>
            <pc:docMk/>
            <pc:sldMk cId="2569195280" sldId="745"/>
            <ac:picMk id="11" creationId="{F08B9B97-4FDD-EF86-B1BC-38E3172BF8B8}"/>
          </ac:picMkLst>
        </pc:picChg>
        <pc:picChg chg="add del mod">
          <ac:chgData name="Bhuvanesh" userId="4650cd39-8dbb-4c0f-8fda-594efc81948c" providerId="ADAL" clId="{7E7BFEF5-F2FF-46AB-8F52-52E6BCA59FE4}" dt="2025-07-03T08:55:46.325" v="1325" actId="21"/>
          <ac:picMkLst>
            <pc:docMk/>
            <pc:sldMk cId="2569195280" sldId="745"/>
            <ac:picMk id="12" creationId="{2810AEC7-B6A7-EF79-94C3-E9F1E7605678}"/>
          </ac:picMkLst>
        </pc:picChg>
        <pc:picChg chg="add mod">
          <ac:chgData name="Bhuvanesh" userId="4650cd39-8dbb-4c0f-8fda-594efc81948c" providerId="ADAL" clId="{7E7BFEF5-F2FF-46AB-8F52-52E6BCA59FE4}" dt="2025-07-03T09:08:56.609" v="1346" actId="14100"/>
          <ac:picMkLst>
            <pc:docMk/>
            <pc:sldMk cId="2569195280" sldId="745"/>
            <ac:picMk id="13" creationId="{9CA878A8-75D1-3622-2C9D-184A86164030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34:37.420" v="1410" actId="20577"/>
        <pc:sldMkLst>
          <pc:docMk/>
          <pc:sldMk cId="1895067207" sldId="746"/>
        </pc:sldMkLst>
        <pc:spChg chg="mod">
          <ac:chgData name="Bhuvanesh" userId="4650cd39-8dbb-4c0f-8fda-594efc81948c" providerId="ADAL" clId="{7E7BFEF5-F2FF-46AB-8F52-52E6BCA59FE4}" dt="2025-07-03T07:55:26.409" v="992" actId="20577"/>
          <ac:spMkLst>
            <pc:docMk/>
            <pc:sldMk cId="1895067207" sldId="746"/>
            <ac:spMk id="3" creationId="{8975C954-7893-BFFF-6DA3-1DE9C533F5D5}"/>
          </ac:spMkLst>
        </pc:spChg>
        <pc:spChg chg="mod">
          <ac:chgData name="Bhuvanesh" userId="4650cd39-8dbb-4c0f-8fda-594efc81948c" providerId="ADAL" clId="{7E7BFEF5-F2FF-46AB-8F52-52E6BCA59FE4}" dt="2025-07-03T09:34:37.420" v="1410" actId="20577"/>
          <ac:spMkLst>
            <pc:docMk/>
            <pc:sldMk cId="1895067207" sldId="746"/>
            <ac:spMk id="4" creationId="{89BCA618-125F-2761-9E15-DC208C1892F9}"/>
          </ac:spMkLst>
        </pc:spChg>
        <pc:spChg chg="mod">
          <ac:chgData name="Bhuvanesh" userId="4650cd39-8dbb-4c0f-8fda-594efc81948c" providerId="ADAL" clId="{7E7BFEF5-F2FF-46AB-8F52-52E6BCA59FE4}" dt="2025-07-03T07:54:11.415" v="989" actId="20577"/>
          <ac:spMkLst>
            <pc:docMk/>
            <pc:sldMk cId="1895067207" sldId="746"/>
            <ac:spMk id="6" creationId="{FBE83FFC-A72A-AC45-2D89-0F22316A738E}"/>
          </ac:spMkLst>
        </pc:spChg>
        <pc:picChg chg="del">
          <ac:chgData name="Bhuvanesh" userId="4650cd39-8dbb-4c0f-8fda-594efc81948c" providerId="ADAL" clId="{7E7BFEF5-F2FF-46AB-8F52-52E6BCA59FE4}" dt="2025-07-03T07:55:50.940" v="993" actId="478"/>
          <ac:picMkLst>
            <pc:docMk/>
            <pc:sldMk cId="1895067207" sldId="746"/>
            <ac:picMk id="7" creationId="{4E3C5C38-8BB4-DA90-44F6-F9A7659DD2EC}"/>
          </ac:picMkLst>
        </pc:picChg>
        <pc:picChg chg="add mod">
          <ac:chgData name="Bhuvanesh" userId="4650cd39-8dbb-4c0f-8fda-594efc81948c" providerId="ADAL" clId="{7E7BFEF5-F2FF-46AB-8F52-52E6BCA59FE4}" dt="2025-07-03T07:56:09.418" v="998" actId="14100"/>
          <ac:picMkLst>
            <pc:docMk/>
            <pc:sldMk cId="1895067207" sldId="746"/>
            <ac:picMk id="8" creationId="{9758A4B9-577A-CB28-1DBC-847DB375C557}"/>
          </ac:picMkLst>
        </pc:picChg>
        <pc:picChg chg="del">
          <ac:chgData name="Bhuvanesh" userId="4650cd39-8dbb-4c0f-8fda-594efc81948c" providerId="ADAL" clId="{7E7BFEF5-F2FF-46AB-8F52-52E6BCA59FE4}" dt="2025-07-03T07:56:25.013" v="999" actId="478"/>
          <ac:picMkLst>
            <pc:docMk/>
            <pc:sldMk cId="1895067207" sldId="746"/>
            <ac:picMk id="10" creationId="{FD5D85FB-CEAF-A8B5-2B2E-01218F84BC5A}"/>
          </ac:picMkLst>
        </pc:picChg>
        <pc:picChg chg="add mod">
          <ac:chgData name="Bhuvanesh" userId="4650cd39-8dbb-4c0f-8fda-594efc81948c" providerId="ADAL" clId="{7E7BFEF5-F2FF-46AB-8F52-52E6BCA59FE4}" dt="2025-07-03T07:57:01.710" v="1005" actId="14100"/>
          <ac:picMkLst>
            <pc:docMk/>
            <pc:sldMk cId="1895067207" sldId="746"/>
            <ac:picMk id="11" creationId="{4763C349-2732-E433-D168-FA02315EB2B5}"/>
          </ac:picMkLst>
        </pc:picChg>
        <pc:picChg chg="add mod">
          <ac:chgData name="Bhuvanesh" userId="4650cd39-8dbb-4c0f-8fda-594efc81948c" providerId="ADAL" clId="{7E7BFEF5-F2FF-46AB-8F52-52E6BCA59FE4}" dt="2025-07-03T08:58:37.759" v="1336" actId="14100"/>
          <ac:picMkLst>
            <pc:docMk/>
            <pc:sldMk cId="1895067207" sldId="746"/>
            <ac:picMk id="12" creationId="{A8CA1091-2BF0-056E-6F95-1B73375B60DA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35:24.664" v="1423" actId="20577"/>
        <pc:sldMkLst>
          <pc:docMk/>
          <pc:sldMk cId="1941166191" sldId="747"/>
        </pc:sldMkLst>
        <pc:spChg chg="mod">
          <ac:chgData name="Bhuvanesh" userId="4650cd39-8dbb-4c0f-8fda-594efc81948c" providerId="ADAL" clId="{7E7BFEF5-F2FF-46AB-8F52-52E6BCA59FE4}" dt="2025-07-03T08:00:05.560" v="1008" actId="20577"/>
          <ac:spMkLst>
            <pc:docMk/>
            <pc:sldMk cId="1941166191" sldId="747"/>
            <ac:spMk id="3" creationId="{7B0B316F-5D93-FED1-E3AB-26E889312876}"/>
          </ac:spMkLst>
        </pc:spChg>
        <pc:spChg chg="mod">
          <ac:chgData name="Bhuvanesh" userId="4650cd39-8dbb-4c0f-8fda-594efc81948c" providerId="ADAL" clId="{7E7BFEF5-F2FF-46AB-8F52-52E6BCA59FE4}" dt="2025-07-03T09:35:24.664" v="1423" actId="20577"/>
          <ac:spMkLst>
            <pc:docMk/>
            <pc:sldMk cId="1941166191" sldId="747"/>
            <ac:spMk id="4" creationId="{2644B5C4-AA8E-C7B0-4061-BA25C196E150}"/>
          </ac:spMkLst>
        </pc:spChg>
        <pc:spChg chg="mod">
          <ac:chgData name="Bhuvanesh" userId="4650cd39-8dbb-4c0f-8fda-594efc81948c" providerId="ADAL" clId="{7E7BFEF5-F2FF-46AB-8F52-52E6BCA59FE4}" dt="2025-07-03T08:04:24.593" v="1022" actId="20577"/>
          <ac:spMkLst>
            <pc:docMk/>
            <pc:sldMk cId="1941166191" sldId="747"/>
            <ac:spMk id="6" creationId="{7EAC187C-8E67-2EAE-FCED-00B11603991C}"/>
          </ac:spMkLst>
        </pc:spChg>
        <pc:picChg chg="add mod">
          <ac:chgData name="Bhuvanesh" userId="4650cd39-8dbb-4c0f-8fda-594efc81948c" providerId="ADAL" clId="{7E7BFEF5-F2FF-46AB-8F52-52E6BCA59FE4}" dt="2025-07-03T08:05:16.400" v="1023" actId="14100"/>
          <ac:picMkLst>
            <pc:docMk/>
            <pc:sldMk cId="1941166191" sldId="747"/>
            <ac:picMk id="7" creationId="{E3B414A7-9E6D-E43F-600F-08DB3793437D}"/>
          </ac:picMkLst>
        </pc:picChg>
        <pc:picChg chg="del">
          <ac:chgData name="Bhuvanesh" userId="4650cd39-8dbb-4c0f-8fda-594efc81948c" providerId="ADAL" clId="{7E7BFEF5-F2FF-46AB-8F52-52E6BCA59FE4}" dt="2025-07-03T08:00:27.750" v="1009" actId="478"/>
          <ac:picMkLst>
            <pc:docMk/>
            <pc:sldMk cId="1941166191" sldId="747"/>
            <ac:picMk id="8" creationId="{84A812ED-9B8F-4874-1DCD-0D2675D09034}"/>
          </ac:picMkLst>
        </pc:picChg>
        <pc:picChg chg="add mod">
          <ac:chgData name="Bhuvanesh" userId="4650cd39-8dbb-4c0f-8fda-594efc81948c" providerId="ADAL" clId="{7E7BFEF5-F2FF-46AB-8F52-52E6BCA59FE4}" dt="2025-07-03T08:01:16.645" v="1020" actId="14100"/>
          <ac:picMkLst>
            <pc:docMk/>
            <pc:sldMk cId="1941166191" sldId="747"/>
            <ac:picMk id="10" creationId="{9A320AEA-89E8-AE1D-A901-8F98C94B470A}"/>
          </ac:picMkLst>
        </pc:picChg>
        <pc:picChg chg="del">
          <ac:chgData name="Bhuvanesh" userId="4650cd39-8dbb-4c0f-8fda-594efc81948c" providerId="ADAL" clId="{7E7BFEF5-F2FF-46AB-8F52-52E6BCA59FE4}" dt="2025-07-03T08:00:45.699" v="1014" actId="478"/>
          <ac:picMkLst>
            <pc:docMk/>
            <pc:sldMk cId="1941166191" sldId="747"/>
            <ac:picMk id="11" creationId="{5B1AFAD4-9F2D-A3E2-4416-365981994F6F}"/>
          </ac:picMkLst>
        </pc:picChg>
        <pc:picChg chg="add mod">
          <ac:chgData name="Bhuvanesh" userId="4650cd39-8dbb-4c0f-8fda-594efc81948c" providerId="ADAL" clId="{7E7BFEF5-F2FF-46AB-8F52-52E6BCA59FE4}" dt="2025-07-03T08:25:52.595" v="1261" actId="14100"/>
          <ac:picMkLst>
            <pc:docMk/>
            <pc:sldMk cId="1941166191" sldId="747"/>
            <ac:picMk id="12" creationId="{157E64DF-5CCB-E481-4BDD-E3F2FC76B060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36:04.028" v="1427" actId="20577"/>
        <pc:sldMkLst>
          <pc:docMk/>
          <pc:sldMk cId="2721774141" sldId="748"/>
        </pc:sldMkLst>
        <pc:spChg chg="mod">
          <ac:chgData name="Bhuvanesh" userId="4650cd39-8dbb-4c0f-8fda-594efc81948c" providerId="ADAL" clId="{7E7BFEF5-F2FF-46AB-8F52-52E6BCA59FE4}" dt="2025-07-03T08:05:58.730" v="1029" actId="20577"/>
          <ac:spMkLst>
            <pc:docMk/>
            <pc:sldMk cId="2721774141" sldId="748"/>
            <ac:spMk id="3" creationId="{F5A948C8-76BA-EC27-8590-2EAE4D504A87}"/>
          </ac:spMkLst>
        </pc:spChg>
        <pc:spChg chg="mod">
          <ac:chgData name="Bhuvanesh" userId="4650cd39-8dbb-4c0f-8fda-594efc81948c" providerId="ADAL" clId="{7E7BFEF5-F2FF-46AB-8F52-52E6BCA59FE4}" dt="2025-07-03T09:36:04.028" v="1427" actId="20577"/>
          <ac:spMkLst>
            <pc:docMk/>
            <pc:sldMk cId="2721774141" sldId="748"/>
            <ac:spMk id="4" creationId="{17D54F1B-5D73-6F59-07B2-922205671F11}"/>
          </ac:spMkLst>
        </pc:spChg>
        <pc:spChg chg="mod">
          <ac:chgData name="Bhuvanesh" userId="4650cd39-8dbb-4c0f-8fda-594efc81948c" providerId="ADAL" clId="{7E7BFEF5-F2FF-46AB-8F52-52E6BCA59FE4}" dt="2025-07-03T08:05:27.702" v="1027" actId="20577"/>
          <ac:spMkLst>
            <pc:docMk/>
            <pc:sldMk cId="2721774141" sldId="748"/>
            <ac:spMk id="6" creationId="{7B22BDC5-8224-7662-8004-81C24E357712}"/>
          </ac:spMkLst>
        </pc:spChg>
        <pc:picChg chg="del">
          <ac:chgData name="Bhuvanesh" userId="4650cd39-8dbb-4c0f-8fda-594efc81948c" providerId="ADAL" clId="{7E7BFEF5-F2FF-46AB-8F52-52E6BCA59FE4}" dt="2025-07-03T08:06:08.573" v="1030" actId="478"/>
          <ac:picMkLst>
            <pc:docMk/>
            <pc:sldMk cId="2721774141" sldId="748"/>
            <ac:picMk id="7" creationId="{F5900178-7A30-DE14-8A8D-FAE643873897}"/>
          </ac:picMkLst>
        </pc:picChg>
        <pc:picChg chg="add mod">
          <ac:chgData name="Bhuvanesh" userId="4650cd39-8dbb-4c0f-8fda-594efc81948c" providerId="ADAL" clId="{7E7BFEF5-F2FF-46AB-8F52-52E6BCA59FE4}" dt="2025-07-03T08:06:39.695" v="1034" actId="14100"/>
          <ac:picMkLst>
            <pc:docMk/>
            <pc:sldMk cId="2721774141" sldId="748"/>
            <ac:picMk id="8" creationId="{02C69F1F-46C0-66B0-32F5-56A89F2A163C}"/>
          </ac:picMkLst>
        </pc:picChg>
        <pc:picChg chg="del">
          <ac:chgData name="Bhuvanesh" userId="4650cd39-8dbb-4c0f-8fda-594efc81948c" providerId="ADAL" clId="{7E7BFEF5-F2FF-46AB-8F52-52E6BCA59FE4}" dt="2025-07-03T08:06:45.268" v="1035" actId="478"/>
          <ac:picMkLst>
            <pc:docMk/>
            <pc:sldMk cId="2721774141" sldId="748"/>
            <ac:picMk id="10" creationId="{AAAB911D-9976-AB05-DD03-83A94586BA22}"/>
          </ac:picMkLst>
        </pc:picChg>
        <pc:picChg chg="add mod">
          <ac:chgData name="Bhuvanesh" userId="4650cd39-8dbb-4c0f-8fda-594efc81948c" providerId="ADAL" clId="{7E7BFEF5-F2FF-46AB-8F52-52E6BCA59FE4}" dt="2025-07-03T08:07:18.392" v="1041" actId="14100"/>
          <ac:picMkLst>
            <pc:docMk/>
            <pc:sldMk cId="2721774141" sldId="748"/>
            <ac:picMk id="11" creationId="{3C7C55EB-543A-E6D1-4951-23EE31330093}"/>
          </ac:picMkLst>
        </pc:picChg>
        <pc:picChg chg="add mod">
          <ac:chgData name="Bhuvanesh" userId="4650cd39-8dbb-4c0f-8fda-594efc81948c" providerId="ADAL" clId="{7E7BFEF5-F2FF-46AB-8F52-52E6BCA59FE4}" dt="2025-07-03T08:40:06.249" v="1289" actId="14100"/>
          <ac:picMkLst>
            <pc:docMk/>
            <pc:sldMk cId="2721774141" sldId="748"/>
            <ac:picMk id="12" creationId="{3C0D5EF9-B1E8-598A-8FE2-403ABEB9CB0A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36:31.610" v="1431" actId="20577"/>
        <pc:sldMkLst>
          <pc:docMk/>
          <pc:sldMk cId="3538249626" sldId="749"/>
        </pc:sldMkLst>
        <pc:spChg chg="mod">
          <ac:chgData name="Bhuvanesh" userId="4650cd39-8dbb-4c0f-8fda-594efc81948c" providerId="ADAL" clId="{7E7BFEF5-F2FF-46AB-8F52-52E6BCA59FE4}" dt="2025-07-03T08:09:26.538" v="1055" actId="20577"/>
          <ac:spMkLst>
            <pc:docMk/>
            <pc:sldMk cId="3538249626" sldId="749"/>
            <ac:spMk id="3" creationId="{B7F2705C-C006-E30B-D2A8-9516E5DFA566}"/>
          </ac:spMkLst>
        </pc:spChg>
        <pc:spChg chg="mod">
          <ac:chgData name="Bhuvanesh" userId="4650cd39-8dbb-4c0f-8fda-594efc81948c" providerId="ADAL" clId="{7E7BFEF5-F2FF-46AB-8F52-52E6BCA59FE4}" dt="2025-07-03T09:36:31.610" v="1431" actId="20577"/>
          <ac:spMkLst>
            <pc:docMk/>
            <pc:sldMk cId="3538249626" sldId="749"/>
            <ac:spMk id="4" creationId="{65527D5E-ECB8-56F5-02C7-B2228DD92D42}"/>
          </ac:spMkLst>
        </pc:spChg>
        <pc:spChg chg="mod">
          <ac:chgData name="Bhuvanesh" userId="4650cd39-8dbb-4c0f-8fda-594efc81948c" providerId="ADAL" clId="{7E7BFEF5-F2FF-46AB-8F52-52E6BCA59FE4}" dt="2025-07-03T08:07:47.685" v="1044" actId="20577"/>
          <ac:spMkLst>
            <pc:docMk/>
            <pc:sldMk cId="3538249626" sldId="749"/>
            <ac:spMk id="6" creationId="{5B2DE5BD-8DE5-EAA6-3F42-F492DA9FDEB8}"/>
          </ac:spMkLst>
        </pc:spChg>
        <pc:picChg chg="add mod">
          <ac:chgData name="Bhuvanesh" userId="4650cd39-8dbb-4c0f-8fda-594efc81948c" providerId="ADAL" clId="{7E7BFEF5-F2FF-46AB-8F52-52E6BCA59FE4}" dt="2025-07-03T08:08:53.266" v="1050" actId="14100"/>
          <ac:picMkLst>
            <pc:docMk/>
            <pc:sldMk cId="3538249626" sldId="749"/>
            <ac:picMk id="7" creationId="{DD5BAA78-B222-ADA6-67F7-DCE35FE6A292}"/>
          </ac:picMkLst>
        </pc:picChg>
        <pc:picChg chg="del">
          <ac:chgData name="Bhuvanesh" userId="4650cd39-8dbb-4c0f-8fda-594efc81948c" providerId="ADAL" clId="{7E7BFEF5-F2FF-46AB-8F52-52E6BCA59FE4}" dt="2025-07-03T08:08:32.405" v="1045" actId="478"/>
          <ac:picMkLst>
            <pc:docMk/>
            <pc:sldMk cId="3538249626" sldId="749"/>
            <ac:picMk id="8" creationId="{2EB5696A-562F-2854-6AD8-07E99DBFB865}"/>
          </ac:picMkLst>
        </pc:picChg>
        <pc:picChg chg="add mod">
          <ac:chgData name="Bhuvanesh" userId="4650cd39-8dbb-4c0f-8fda-594efc81948c" providerId="ADAL" clId="{7E7BFEF5-F2FF-46AB-8F52-52E6BCA59FE4}" dt="2025-07-03T08:10:04.810" v="1060" actId="14100"/>
          <ac:picMkLst>
            <pc:docMk/>
            <pc:sldMk cId="3538249626" sldId="749"/>
            <ac:picMk id="10" creationId="{05662087-3431-A396-8508-C49B79892425}"/>
          </ac:picMkLst>
        </pc:picChg>
        <pc:picChg chg="del">
          <ac:chgData name="Bhuvanesh" userId="4650cd39-8dbb-4c0f-8fda-594efc81948c" providerId="ADAL" clId="{7E7BFEF5-F2FF-46AB-8F52-52E6BCA59FE4}" dt="2025-07-03T08:08:56.072" v="1051" actId="478"/>
          <ac:picMkLst>
            <pc:docMk/>
            <pc:sldMk cId="3538249626" sldId="749"/>
            <ac:picMk id="11" creationId="{489786F3-BB12-A2B7-BE5B-6E046D786367}"/>
          </ac:picMkLst>
        </pc:picChg>
        <pc:picChg chg="add mod">
          <ac:chgData name="Bhuvanesh" userId="4650cd39-8dbb-4c0f-8fda-594efc81948c" providerId="ADAL" clId="{7E7BFEF5-F2FF-46AB-8F52-52E6BCA59FE4}" dt="2025-07-03T08:41:03.688" v="1292" actId="14100"/>
          <ac:picMkLst>
            <pc:docMk/>
            <pc:sldMk cId="3538249626" sldId="749"/>
            <ac:picMk id="12" creationId="{44C4DADD-09AB-C698-2128-F3953F28D18F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36:53.620" v="1435" actId="20577"/>
        <pc:sldMkLst>
          <pc:docMk/>
          <pc:sldMk cId="2313438445" sldId="750"/>
        </pc:sldMkLst>
        <pc:spChg chg="mod">
          <ac:chgData name="Bhuvanesh" userId="4650cd39-8dbb-4c0f-8fda-594efc81948c" providerId="ADAL" clId="{7E7BFEF5-F2FF-46AB-8F52-52E6BCA59FE4}" dt="2025-07-03T08:11:42.701" v="1104" actId="20577"/>
          <ac:spMkLst>
            <pc:docMk/>
            <pc:sldMk cId="2313438445" sldId="750"/>
            <ac:spMk id="3" creationId="{C1B62D26-9379-ABFF-5638-5F37403DB7EA}"/>
          </ac:spMkLst>
        </pc:spChg>
        <pc:spChg chg="mod">
          <ac:chgData name="Bhuvanesh" userId="4650cd39-8dbb-4c0f-8fda-594efc81948c" providerId="ADAL" clId="{7E7BFEF5-F2FF-46AB-8F52-52E6BCA59FE4}" dt="2025-07-03T09:36:53.620" v="1435" actId="20577"/>
          <ac:spMkLst>
            <pc:docMk/>
            <pc:sldMk cId="2313438445" sldId="750"/>
            <ac:spMk id="4" creationId="{425CF904-00C3-D84D-A284-C786B02FFFB1}"/>
          </ac:spMkLst>
        </pc:spChg>
        <pc:spChg chg="mod">
          <ac:chgData name="Bhuvanesh" userId="4650cd39-8dbb-4c0f-8fda-594efc81948c" providerId="ADAL" clId="{7E7BFEF5-F2FF-46AB-8F52-52E6BCA59FE4}" dt="2025-07-03T08:10:40.962" v="1063" actId="20577"/>
          <ac:spMkLst>
            <pc:docMk/>
            <pc:sldMk cId="2313438445" sldId="750"/>
            <ac:spMk id="6" creationId="{9979C49B-0527-DFA0-4115-46920B6E0CA2}"/>
          </ac:spMkLst>
        </pc:spChg>
        <pc:picChg chg="del">
          <ac:chgData name="Bhuvanesh" userId="4650cd39-8dbb-4c0f-8fda-594efc81948c" providerId="ADAL" clId="{7E7BFEF5-F2FF-46AB-8F52-52E6BCA59FE4}" dt="2025-07-03T08:12:16.361" v="1105" actId="478"/>
          <ac:picMkLst>
            <pc:docMk/>
            <pc:sldMk cId="2313438445" sldId="750"/>
            <ac:picMk id="7" creationId="{5E35EAC2-CFD1-C329-FD3A-73ECAA079A6A}"/>
          </ac:picMkLst>
        </pc:picChg>
        <pc:picChg chg="add mod">
          <ac:chgData name="Bhuvanesh" userId="4650cd39-8dbb-4c0f-8fda-594efc81948c" providerId="ADAL" clId="{7E7BFEF5-F2FF-46AB-8F52-52E6BCA59FE4}" dt="2025-07-03T08:14:07.802" v="1116" actId="14100"/>
          <ac:picMkLst>
            <pc:docMk/>
            <pc:sldMk cId="2313438445" sldId="750"/>
            <ac:picMk id="8" creationId="{D00E5A67-A494-7BF3-B926-82EE49F2E243}"/>
          </ac:picMkLst>
        </pc:picChg>
        <pc:picChg chg="del">
          <ac:chgData name="Bhuvanesh" userId="4650cd39-8dbb-4c0f-8fda-594efc81948c" providerId="ADAL" clId="{7E7BFEF5-F2FF-46AB-8F52-52E6BCA59FE4}" dt="2025-07-03T08:13:18.100" v="1109" actId="478"/>
          <ac:picMkLst>
            <pc:docMk/>
            <pc:sldMk cId="2313438445" sldId="750"/>
            <ac:picMk id="10" creationId="{45074F47-2BC2-1138-7FA2-A058AE74C6E7}"/>
          </ac:picMkLst>
        </pc:picChg>
        <pc:picChg chg="add mod">
          <ac:chgData name="Bhuvanesh" userId="4650cd39-8dbb-4c0f-8fda-594efc81948c" providerId="ADAL" clId="{7E7BFEF5-F2FF-46AB-8F52-52E6BCA59FE4}" dt="2025-07-03T08:14:21.398" v="1118" actId="14100"/>
          <ac:picMkLst>
            <pc:docMk/>
            <pc:sldMk cId="2313438445" sldId="750"/>
            <ac:picMk id="11" creationId="{37690DEB-45AA-D60F-5E1D-C0478EA2203D}"/>
          </ac:picMkLst>
        </pc:picChg>
        <pc:picChg chg="add mod">
          <ac:chgData name="Bhuvanesh" userId="4650cd39-8dbb-4c0f-8fda-594efc81948c" providerId="ADAL" clId="{7E7BFEF5-F2FF-46AB-8F52-52E6BCA59FE4}" dt="2025-07-03T08:51:33.512" v="1311" actId="14100"/>
          <ac:picMkLst>
            <pc:docMk/>
            <pc:sldMk cId="2313438445" sldId="750"/>
            <ac:picMk id="12" creationId="{045367FF-EACD-F661-1B8A-E0518144B1A7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38:37.409" v="1439" actId="20577"/>
        <pc:sldMkLst>
          <pc:docMk/>
          <pc:sldMk cId="1467506021" sldId="751"/>
        </pc:sldMkLst>
        <pc:spChg chg="mod">
          <ac:chgData name="Bhuvanesh" userId="4650cd39-8dbb-4c0f-8fda-594efc81948c" providerId="ADAL" clId="{7E7BFEF5-F2FF-46AB-8F52-52E6BCA59FE4}" dt="2025-07-03T08:16:28.482" v="1153" actId="20577"/>
          <ac:spMkLst>
            <pc:docMk/>
            <pc:sldMk cId="1467506021" sldId="751"/>
            <ac:spMk id="3" creationId="{650D5017-A942-79D3-EEC6-6F898409E0CF}"/>
          </ac:spMkLst>
        </pc:spChg>
        <pc:spChg chg="mod">
          <ac:chgData name="Bhuvanesh" userId="4650cd39-8dbb-4c0f-8fda-594efc81948c" providerId="ADAL" clId="{7E7BFEF5-F2FF-46AB-8F52-52E6BCA59FE4}" dt="2025-07-03T09:38:37.409" v="1439" actId="20577"/>
          <ac:spMkLst>
            <pc:docMk/>
            <pc:sldMk cId="1467506021" sldId="751"/>
            <ac:spMk id="4" creationId="{75295CAC-8CD3-B97C-2FF7-272944028C12}"/>
          </ac:spMkLst>
        </pc:spChg>
        <pc:spChg chg="mod">
          <ac:chgData name="Bhuvanesh" userId="4650cd39-8dbb-4c0f-8fda-594efc81948c" providerId="ADAL" clId="{7E7BFEF5-F2FF-46AB-8F52-52E6BCA59FE4}" dt="2025-07-03T08:14:49.331" v="1121" actId="20577"/>
          <ac:spMkLst>
            <pc:docMk/>
            <pc:sldMk cId="1467506021" sldId="751"/>
            <ac:spMk id="6" creationId="{FC727889-9C2B-6D6A-482C-8DADEB975D2B}"/>
          </ac:spMkLst>
        </pc:spChg>
        <pc:picChg chg="add mod">
          <ac:chgData name="Bhuvanesh" userId="4650cd39-8dbb-4c0f-8fda-594efc81948c" providerId="ADAL" clId="{7E7BFEF5-F2FF-46AB-8F52-52E6BCA59FE4}" dt="2025-07-03T08:17:11.043" v="1161" actId="14100"/>
          <ac:picMkLst>
            <pc:docMk/>
            <pc:sldMk cId="1467506021" sldId="751"/>
            <ac:picMk id="7" creationId="{AB21D6D2-E491-5971-F53C-AB94405CD303}"/>
          </ac:picMkLst>
        </pc:picChg>
        <pc:picChg chg="del">
          <ac:chgData name="Bhuvanesh" userId="4650cd39-8dbb-4c0f-8fda-594efc81948c" providerId="ADAL" clId="{7E7BFEF5-F2FF-46AB-8F52-52E6BCA59FE4}" dt="2025-07-03T08:15:41.379" v="1122" actId="478"/>
          <ac:picMkLst>
            <pc:docMk/>
            <pc:sldMk cId="1467506021" sldId="751"/>
            <ac:picMk id="8" creationId="{A745B2D3-1573-33BD-0EDA-DBE60065AA96}"/>
          </ac:picMkLst>
        </pc:picChg>
        <pc:picChg chg="add mod">
          <ac:chgData name="Bhuvanesh" userId="4650cd39-8dbb-4c0f-8fda-594efc81948c" providerId="ADAL" clId="{7E7BFEF5-F2FF-46AB-8F52-52E6BCA59FE4}" dt="2025-07-03T08:16:57.192" v="1160" actId="14100"/>
          <ac:picMkLst>
            <pc:docMk/>
            <pc:sldMk cId="1467506021" sldId="751"/>
            <ac:picMk id="10" creationId="{55E9737B-75DE-6557-DD3C-926016FCC990}"/>
          </ac:picMkLst>
        </pc:picChg>
        <pc:picChg chg="del">
          <ac:chgData name="Bhuvanesh" userId="4650cd39-8dbb-4c0f-8fda-594efc81948c" providerId="ADAL" clId="{7E7BFEF5-F2FF-46AB-8F52-52E6BCA59FE4}" dt="2025-07-03T08:16:30.873" v="1154" actId="478"/>
          <ac:picMkLst>
            <pc:docMk/>
            <pc:sldMk cId="1467506021" sldId="751"/>
            <ac:picMk id="11" creationId="{E46EE1C7-F614-DED4-81B5-016164C978E8}"/>
          </ac:picMkLst>
        </pc:picChg>
        <pc:picChg chg="add mod">
          <ac:chgData name="Bhuvanesh" userId="4650cd39-8dbb-4c0f-8fda-594efc81948c" providerId="ADAL" clId="{7E7BFEF5-F2FF-46AB-8F52-52E6BCA59FE4}" dt="2025-07-03T08:45:41.443" v="1302" actId="14100"/>
          <ac:picMkLst>
            <pc:docMk/>
            <pc:sldMk cId="1467506021" sldId="751"/>
            <ac:picMk id="12" creationId="{782FE9DA-B85D-72BE-B5FF-B5755401E83D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39:46.031" v="1443" actId="20577"/>
        <pc:sldMkLst>
          <pc:docMk/>
          <pc:sldMk cId="3016172202" sldId="752"/>
        </pc:sldMkLst>
        <pc:spChg chg="mod">
          <ac:chgData name="Bhuvanesh" userId="4650cd39-8dbb-4c0f-8fda-594efc81948c" providerId="ADAL" clId="{7E7BFEF5-F2FF-46AB-8F52-52E6BCA59FE4}" dt="2025-07-03T08:18:29.270" v="1196" actId="20577"/>
          <ac:spMkLst>
            <pc:docMk/>
            <pc:sldMk cId="3016172202" sldId="752"/>
            <ac:spMk id="3" creationId="{240A7ACF-31D1-EB0E-E151-E932B69449BA}"/>
          </ac:spMkLst>
        </pc:spChg>
        <pc:spChg chg="mod">
          <ac:chgData name="Bhuvanesh" userId="4650cd39-8dbb-4c0f-8fda-594efc81948c" providerId="ADAL" clId="{7E7BFEF5-F2FF-46AB-8F52-52E6BCA59FE4}" dt="2025-07-03T09:39:46.031" v="1443" actId="20577"/>
          <ac:spMkLst>
            <pc:docMk/>
            <pc:sldMk cId="3016172202" sldId="752"/>
            <ac:spMk id="4" creationId="{A0588E37-FF41-9048-783F-CFFDCF1C5497}"/>
          </ac:spMkLst>
        </pc:spChg>
        <pc:spChg chg="mod">
          <ac:chgData name="Bhuvanesh" userId="4650cd39-8dbb-4c0f-8fda-594efc81948c" providerId="ADAL" clId="{7E7BFEF5-F2FF-46AB-8F52-52E6BCA59FE4}" dt="2025-07-03T08:18:05.547" v="1164" actId="20577"/>
          <ac:spMkLst>
            <pc:docMk/>
            <pc:sldMk cId="3016172202" sldId="752"/>
            <ac:spMk id="6" creationId="{EC406E28-9D31-1E11-9F7B-F2AF3B80CD88}"/>
          </ac:spMkLst>
        </pc:spChg>
        <pc:picChg chg="del">
          <ac:chgData name="Bhuvanesh" userId="4650cd39-8dbb-4c0f-8fda-594efc81948c" providerId="ADAL" clId="{7E7BFEF5-F2FF-46AB-8F52-52E6BCA59FE4}" dt="2025-07-03T08:18:49.761" v="1197" actId="478"/>
          <ac:picMkLst>
            <pc:docMk/>
            <pc:sldMk cId="3016172202" sldId="752"/>
            <ac:picMk id="7" creationId="{1615DAC9-E69B-5CAA-46DC-82E72B3BD36B}"/>
          </ac:picMkLst>
        </pc:picChg>
        <pc:picChg chg="add mod">
          <ac:chgData name="Bhuvanesh" userId="4650cd39-8dbb-4c0f-8fda-594efc81948c" providerId="ADAL" clId="{7E7BFEF5-F2FF-46AB-8F52-52E6BCA59FE4}" dt="2025-07-03T08:19:13.011" v="1202" actId="14100"/>
          <ac:picMkLst>
            <pc:docMk/>
            <pc:sldMk cId="3016172202" sldId="752"/>
            <ac:picMk id="8" creationId="{664E5947-B014-CB05-2D98-DDBC7F0AD963}"/>
          </ac:picMkLst>
        </pc:picChg>
        <pc:picChg chg="del">
          <ac:chgData name="Bhuvanesh" userId="4650cd39-8dbb-4c0f-8fda-594efc81948c" providerId="ADAL" clId="{7E7BFEF5-F2FF-46AB-8F52-52E6BCA59FE4}" dt="2025-07-03T08:19:15.642" v="1203" actId="478"/>
          <ac:picMkLst>
            <pc:docMk/>
            <pc:sldMk cId="3016172202" sldId="752"/>
            <ac:picMk id="10" creationId="{AC3F0B4E-F86B-9D1E-AA5A-FBAAAA5D92BF}"/>
          </ac:picMkLst>
        </pc:picChg>
        <pc:picChg chg="add mod">
          <ac:chgData name="Bhuvanesh" userId="4650cd39-8dbb-4c0f-8fda-594efc81948c" providerId="ADAL" clId="{7E7BFEF5-F2FF-46AB-8F52-52E6BCA59FE4}" dt="2025-07-03T08:19:44.237" v="1210" actId="14100"/>
          <ac:picMkLst>
            <pc:docMk/>
            <pc:sldMk cId="3016172202" sldId="752"/>
            <ac:picMk id="11" creationId="{0F8F8CB4-44D3-B451-063D-BD066D81C08E}"/>
          </ac:picMkLst>
        </pc:picChg>
        <pc:picChg chg="add mod">
          <ac:chgData name="Bhuvanesh" userId="4650cd39-8dbb-4c0f-8fda-594efc81948c" providerId="ADAL" clId="{7E7BFEF5-F2FF-46AB-8F52-52E6BCA59FE4}" dt="2025-07-03T09:13:38.790" v="1349" actId="1076"/>
          <ac:picMkLst>
            <pc:docMk/>
            <pc:sldMk cId="3016172202" sldId="752"/>
            <ac:picMk id="12" creationId="{2810AEC7-B6A7-EF79-94C3-E9F1E7605678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09:40:25.540" v="1447" actId="20577"/>
        <pc:sldMkLst>
          <pc:docMk/>
          <pc:sldMk cId="1566748309" sldId="753"/>
        </pc:sldMkLst>
        <pc:spChg chg="mod">
          <ac:chgData name="Bhuvanesh" userId="4650cd39-8dbb-4c0f-8fda-594efc81948c" providerId="ADAL" clId="{7E7BFEF5-F2FF-46AB-8F52-52E6BCA59FE4}" dt="2025-07-03T08:20:21.034" v="1234" actId="20577"/>
          <ac:spMkLst>
            <pc:docMk/>
            <pc:sldMk cId="1566748309" sldId="753"/>
            <ac:spMk id="3" creationId="{E2F9EA63-3E38-2A9B-DF92-F6BE33D648F4}"/>
          </ac:spMkLst>
        </pc:spChg>
        <pc:spChg chg="mod">
          <ac:chgData name="Bhuvanesh" userId="4650cd39-8dbb-4c0f-8fda-594efc81948c" providerId="ADAL" clId="{7E7BFEF5-F2FF-46AB-8F52-52E6BCA59FE4}" dt="2025-07-03T09:40:25.540" v="1447" actId="20577"/>
          <ac:spMkLst>
            <pc:docMk/>
            <pc:sldMk cId="1566748309" sldId="753"/>
            <ac:spMk id="4" creationId="{A049BA1B-8D3F-CC04-711A-2858FECE0332}"/>
          </ac:spMkLst>
        </pc:spChg>
        <pc:spChg chg="mod">
          <ac:chgData name="Bhuvanesh" userId="4650cd39-8dbb-4c0f-8fda-594efc81948c" providerId="ADAL" clId="{7E7BFEF5-F2FF-46AB-8F52-52E6BCA59FE4}" dt="2025-07-03T08:20:13.834" v="1213" actId="20577"/>
          <ac:spMkLst>
            <pc:docMk/>
            <pc:sldMk cId="1566748309" sldId="753"/>
            <ac:spMk id="6" creationId="{7516C4FA-DA78-BD23-9A78-9CEC86DD03A9}"/>
          </ac:spMkLst>
        </pc:spChg>
        <pc:picChg chg="add del mod">
          <ac:chgData name="Bhuvanesh" userId="4650cd39-8dbb-4c0f-8fda-594efc81948c" providerId="ADAL" clId="{7E7BFEF5-F2FF-46AB-8F52-52E6BCA59FE4}" dt="2025-07-03T08:21:05.491" v="1240" actId="22"/>
          <ac:picMkLst>
            <pc:docMk/>
            <pc:sldMk cId="1566748309" sldId="753"/>
            <ac:picMk id="7" creationId="{3ECE98C1-0BD8-6688-5BA0-7FE320FD454F}"/>
          </ac:picMkLst>
        </pc:picChg>
        <pc:picChg chg="del">
          <ac:chgData name="Bhuvanesh" userId="4650cd39-8dbb-4c0f-8fda-594efc81948c" providerId="ADAL" clId="{7E7BFEF5-F2FF-46AB-8F52-52E6BCA59FE4}" dt="2025-07-03T08:20:37.924" v="1235" actId="478"/>
          <ac:picMkLst>
            <pc:docMk/>
            <pc:sldMk cId="1566748309" sldId="753"/>
            <ac:picMk id="8" creationId="{1767D6FA-463D-C533-AD11-04DB7956034C}"/>
          </ac:picMkLst>
        </pc:picChg>
        <pc:picChg chg="add mod">
          <ac:chgData name="Bhuvanesh" userId="4650cd39-8dbb-4c0f-8fda-594efc81948c" providerId="ADAL" clId="{7E7BFEF5-F2FF-46AB-8F52-52E6BCA59FE4}" dt="2025-07-03T08:21:27.140" v="1246" actId="14100"/>
          <ac:picMkLst>
            <pc:docMk/>
            <pc:sldMk cId="1566748309" sldId="753"/>
            <ac:picMk id="10" creationId="{40053955-32F6-CEE3-5A0F-00BEEE2E577D}"/>
          </ac:picMkLst>
        </pc:picChg>
        <pc:picChg chg="add del">
          <ac:chgData name="Bhuvanesh" userId="4650cd39-8dbb-4c0f-8fda-594efc81948c" providerId="ADAL" clId="{7E7BFEF5-F2FF-46AB-8F52-52E6BCA59FE4}" dt="2025-07-03T08:21:28.912" v="1247" actId="478"/>
          <ac:picMkLst>
            <pc:docMk/>
            <pc:sldMk cId="1566748309" sldId="753"/>
            <ac:picMk id="11" creationId="{B30F922D-C786-88EB-E49B-80B94931437E}"/>
          </ac:picMkLst>
        </pc:picChg>
        <pc:picChg chg="add mod">
          <ac:chgData name="Bhuvanesh" userId="4650cd39-8dbb-4c0f-8fda-594efc81948c" providerId="ADAL" clId="{7E7BFEF5-F2FF-46AB-8F52-52E6BCA59FE4}" dt="2025-07-03T08:22:00.195" v="1253" actId="14100"/>
          <ac:picMkLst>
            <pc:docMk/>
            <pc:sldMk cId="1566748309" sldId="753"/>
            <ac:picMk id="13" creationId="{EBF47A63-BE9F-73B0-C012-16DB9E397E07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11:28:35.402" v="1587" actId="14734"/>
        <pc:sldMkLst>
          <pc:docMk/>
          <pc:sldMk cId="4018388020" sldId="754"/>
        </pc:sldMkLst>
        <pc:spChg chg="add del mod">
          <ac:chgData name="Bhuvanesh" userId="4650cd39-8dbb-4c0f-8fda-594efc81948c" providerId="ADAL" clId="{7E7BFEF5-F2FF-46AB-8F52-52E6BCA59FE4}" dt="2025-07-03T11:19:32.287" v="1558" actId="1076"/>
          <ac:spMkLst>
            <pc:docMk/>
            <pc:sldMk cId="4018388020" sldId="754"/>
            <ac:spMk id="3" creationId="{F45535E6-AE3B-159B-2DDF-B6CBC3DED15C}"/>
          </ac:spMkLst>
        </pc:spChg>
        <pc:spChg chg="del">
          <ac:chgData name="Bhuvanesh" userId="4650cd39-8dbb-4c0f-8fda-594efc81948c" providerId="ADAL" clId="{7E7BFEF5-F2FF-46AB-8F52-52E6BCA59FE4}" dt="2025-07-03T11:18:06.646" v="1516" actId="478"/>
          <ac:spMkLst>
            <pc:docMk/>
            <pc:sldMk cId="4018388020" sldId="754"/>
            <ac:spMk id="4" creationId="{22535BFE-1B78-D53A-0B4E-F85214A646D9}"/>
          </ac:spMkLst>
        </pc:spChg>
        <pc:spChg chg="del">
          <ac:chgData name="Bhuvanesh" userId="4650cd39-8dbb-4c0f-8fda-594efc81948c" providerId="ADAL" clId="{7E7BFEF5-F2FF-46AB-8F52-52E6BCA59FE4}" dt="2025-07-03T11:18:11.167" v="1517" actId="478"/>
          <ac:spMkLst>
            <pc:docMk/>
            <pc:sldMk cId="4018388020" sldId="754"/>
            <ac:spMk id="6" creationId="{424427F4-DA77-97D6-FDF2-414E96208072}"/>
          </ac:spMkLst>
        </pc:spChg>
        <pc:spChg chg="add del mod">
          <ac:chgData name="Bhuvanesh" userId="4650cd39-8dbb-4c0f-8fda-594efc81948c" providerId="ADAL" clId="{7E7BFEF5-F2FF-46AB-8F52-52E6BCA59FE4}" dt="2025-07-03T11:18:17.053" v="1519" actId="478"/>
          <ac:spMkLst>
            <pc:docMk/>
            <pc:sldMk cId="4018388020" sldId="754"/>
            <ac:spMk id="17" creationId="{7A014799-B9A4-4377-B506-B78A41C24179}"/>
          </ac:spMkLst>
        </pc:spChg>
        <pc:graphicFrameChg chg="add mod">
          <ac:chgData name="Bhuvanesh" userId="4650cd39-8dbb-4c0f-8fda-594efc81948c" providerId="ADAL" clId="{7E7BFEF5-F2FF-46AB-8F52-52E6BCA59FE4}" dt="2025-07-03T11:10:38.520" v="1463"/>
          <ac:graphicFrameMkLst>
            <pc:docMk/>
            <pc:sldMk cId="4018388020" sldId="754"/>
            <ac:graphicFrameMk id="5" creationId="{2B6B27B1-F154-4C3C-D750-150681D047FC}"/>
          </ac:graphicFrameMkLst>
        </pc:graphicFrameChg>
        <pc:graphicFrameChg chg="add mod modGraphic">
          <ac:chgData name="Bhuvanesh" userId="4650cd39-8dbb-4c0f-8fda-594efc81948c" providerId="ADAL" clId="{7E7BFEF5-F2FF-46AB-8F52-52E6BCA59FE4}" dt="2025-07-03T11:10:54.760" v="1472" actId="14100"/>
          <ac:graphicFrameMkLst>
            <pc:docMk/>
            <pc:sldMk cId="4018388020" sldId="754"/>
            <ac:graphicFrameMk id="7" creationId="{76A0FC4D-F2B1-26E8-E495-D68E95896C31}"/>
          </ac:graphicFrameMkLst>
        </pc:graphicFrameChg>
        <pc:graphicFrameChg chg="add del mod">
          <ac:chgData name="Bhuvanesh" userId="4650cd39-8dbb-4c0f-8fda-594efc81948c" providerId="ADAL" clId="{7E7BFEF5-F2FF-46AB-8F52-52E6BCA59FE4}" dt="2025-07-03T11:15:34.558" v="1493" actId="478"/>
          <ac:graphicFrameMkLst>
            <pc:docMk/>
            <pc:sldMk cId="4018388020" sldId="754"/>
            <ac:graphicFrameMk id="11" creationId="{69A87659-83F2-4894-675E-0615B2D193C7}"/>
          </ac:graphicFrameMkLst>
        </pc:graphicFrameChg>
        <pc:graphicFrameChg chg="add del mod modGraphic">
          <ac:chgData name="Bhuvanesh" userId="4650cd39-8dbb-4c0f-8fda-594efc81948c" providerId="ADAL" clId="{7E7BFEF5-F2FF-46AB-8F52-52E6BCA59FE4}" dt="2025-07-03T11:16:05.652" v="1500" actId="478"/>
          <ac:graphicFrameMkLst>
            <pc:docMk/>
            <pc:sldMk cId="4018388020" sldId="754"/>
            <ac:graphicFrameMk id="12" creationId="{78DD06EE-EB4E-E790-5131-248DA950E53A}"/>
          </ac:graphicFrameMkLst>
        </pc:graphicFrameChg>
        <pc:graphicFrameChg chg="add mod">
          <ac:chgData name="Bhuvanesh" userId="4650cd39-8dbb-4c0f-8fda-594efc81948c" providerId="ADAL" clId="{7E7BFEF5-F2FF-46AB-8F52-52E6BCA59FE4}" dt="2025-07-03T11:16:06.574" v="1501"/>
          <ac:graphicFrameMkLst>
            <pc:docMk/>
            <pc:sldMk cId="4018388020" sldId="754"/>
            <ac:graphicFrameMk id="14" creationId="{0FAFEB93-E557-4F63-0F90-C56BE5EC1577}"/>
          </ac:graphicFrameMkLst>
        </pc:graphicFrameChg>
        <pc:graphicFrameChg chg="add mod modGraphic">
          <ac:chgData name="Bhuvanesh" userId="4650cd39-8dbb-4c0f-8fda-594efc81948c" providerId="ADAL" clId="{7E7BFEF5-F2FF-46AB-8F52-52E6BCA59FE4}" dt="2025-07-03T11:27:24.486" v="1573"/>
          <ac:graphicFrameMkLst>
            <pc:docMk/>
            <pc:sldMk cId="4018388020" sldId="754"/>
            <ac:graphicFrameMk id="15" creationId="{F7B5D3EF-705B-09E1-18A5-B8714C12153B}"/>
          </ac:graphicFrameMkLst>
        </pc:graphicFrameChg>
        <pc:graphicFrameChg chg="add mod modGraphic">
          <ac:chgData name="Bhuvanesh" userId="4650cd39-8dbb-4c0f-8fda-594efc81948c" providerId="ADAL" clId="{7E7BFEF5-F2FF-46AB-8F52-52E6BCA59FE4}" dt="2025-07-03T11:28:35.402" v="1587" actId="14734"/>
          <ac:graphicFrameMkLst>
            <pc:docMk/>
            <pc:sldMk cId="4018388020" sldId="754"/>
            <ac:graphicFrameMk id="18" creationId="{8AA7168A-A216-5506-120F-DD735CCC524C}"/>
          </ac:graphicFrameMkLst>
        </pc:graphicFrameChg>
        <pc:picChg chg="add del mod">
          <ac:chgData name="Bhuvanesh" userId="4650cd39-8dbb-4c0f-8fda-594efc81948c" providerId="ADAL" clId="{7E7BFEF5-F2FF-46AB-8F52-52E6BCA59FE4}" dt="2025-07-03T11:14:54.994" v="1491" actId="478"/>
          <ac:picMkLst>
            <pc:docMk/>
            <pc:sldMk cId="4018388020" sldId="754"/>
            <ac:picMk id="9" creationId="{FB7E3AF5-86E4-0352-5405-1996C6E89DAA}"/>
          </ac:picMkLst>
        </pc:picChg>
        <pc:picChg chg="del">
          <ac:chgData name="Bhuvanesh" userId="4650cd39-8dbb-4c0f-8fda-594efc81948c" providerId="ADAL" clId="{7E7BFEF5-F2FF-46AB-8F52-52E6BCA59FE4}" dt="2025-07-03T11:10:26.281" v="1459" actId="478"/>
          <ac:picMkLst>
            <pc:docMk/>
            <pc:sldMk cId="4018388020" sldId="754"/>
            <ac:picMk id="10" creationId="{02F2D39A-6657-342E-1F16-4B62D5BFF19D}"/>
          </ac:picMkLst>
        </pc:picChg>
        <pc:picChg chg="del">
          <ac:chgData name="Bhuvanesh" userId="4650cd39-8dbb-4c0f-8fda-594efc81948c" providerId="ADAL" clId="{7E7BFEF5-F2FF-46AB-8F52-52E6BCA59FE4}" dt="2025-07-03T11:10:28.005" v="1460" actId="478"/>
          <ac:picMkLst>
            <pc:docMk/>
            <pc:sldMk cId="4018388020" sldId="754"/>
            <ac:picMk id="13" creationId="{57E349E8-A0AD-2B12-F5A9-5BC6788FAE1B}"/>
          </ac:picMkLst>
        </pc:picChg>
      </pc:sldChg>
      <pc:sldChg chg="addSp delSp modSp add mod">
        <pc:chgData name="Bhuvanesh" userId="4650cd39-8dbb-4c0f-8fda-594efc81948c" providerId="ADAL" clId="{7E7BFEF5-F2FF-46AB-8F52-52E6BCA59FE4}" dt="2025-07-03T12:22:40.844" v="1730" actId="1076"/>
        <pc:sldMkLst>
          <pc:docMk/>
          <pc:sldMk cId="447283173" sldId="755"/>
        </pc:sldMkLst>
        <pc:spChg chg="del">
          <ac:chgData name="Bhuvanesh" userId="4650cd39-8dbb-4c0f-8fda-594efc81948c" providerId="ADAL" clId="{7E7BFEF5-F2FF-46AB-8F52-52E6BCA59FE4}" dt="2025-07-03T12:18:55.552" v="1636" actId="478"/>
          <ac:spMkLst>
            <pc:docMk/>
            <pc:sldMk cId="447283173" sldId="755"/>
            <ac:spMk id="4" creationId="{F0FDD1CC-A760-6A6D-3DCC-28F07B8E9923}"/>
          </ac:spMkLst>
        </pc:spChg>
        <pc:spChg chg="add mod">
          <ac:chgData name="Bhuvanesh" userId="4650cd39-8dbb-4c0f-8fda-594efc81948c" providerId="ADAL" clId="{7E7BFEF5-F2FF-46AB-8F52-52E6BCA59FE4}" dt="2025-07-03T12:21:25.222" v="1722" actId="20577"/>
          <ac:spMkLst>
            <pc:docMk/>
            <pc:sldMk cId="447283173" sldId="755"/>
            <ac:spMk id="5" creationId="{6BCA2033-E0D3-F1BC-7B53-1CBBCD99B39A}"/>
          </ac:spMkLst>
        </pc:spChg>
        <pc:spChg chg="del">
          <ac:chgData name="Bhuvanesh" userId="4650cd39-8dbb-4c0f-8fda-594efc81948c" providerId="ADAL" clId="{7E7BFEF5-F2FF-46AB-8F52-52E6BCA59FE4}" dt="2025-07-03T12:18:58.502" v="1637" actId="478"/>
          <ac:spMkLst>
            <pc:docMk/>
            <pc:sldMk cId="447283173" sldId="755"/>
            <ac:spMk id="6" creationId="{E4DF64AA-99E0-0909-04E5-40D99AF2C347}"/>
          </ac:spMkLst>
        </pc:spChg>
        <pc:graphicFrameChg chg="del">
          <ac:chgData name="Bhuvanesh" userId="4650cd39-8dbb-4c0f-8fda-594efc81948c" providerId="ADAL" clId="{7E7BFEF5-F2FF-46AB-8F52-52E6BCA59FE4}" dt="2025-07-03T12:18:50.537" v="1634" actId="478"/>
          <ac:graphicFrameMkLst>
            <pc:docMk/>
            <pc:sldMk cId="447283173" sldId="755"/>
            <ac:graphicFrameMk id="2" creationId="{412603C1-DAF9-E9D3-9891-65BB8AA567BE}"/>
          </ac:graphicFrameMkLst>
        </pc:graphicFrameChg>
        <pc:graphicFrameChg chg="del">
          <ac:chgData name="Bhuvanesh" userId="4650cd39-8dbb-4c0f-8fda-594efc81948c" providerId="ADAL" clId="{7E7BFEF5-F2FF-46AB-8F52-52E6BCA59FE4}" dt="2025-07-03T12:18:52.722" v="1635" actId="478"/>
          <ac:graphicFrameMkLst>
            <pc:docMk/>
            <pc:sldMk cId="447283173" sldId="755"/>
            <ac:graphicFrameMk id="7" creationId="{8E1BE00C-C89E-FA62-307F-E5F9947CC9D8}"/>
          </ac:graphicFrameMkLst>
        </pc:graphicFrameChg>
        <pc:graphicFrameChg chg="add mod modGraphic">
          <ac:chgData name="Bhuvanesh" userId="4650cd39-8dbb-4c0f-8fda-594efc81948c" providerId="ADAL" clId="{7E7BFEF5-F2FF-46AB-8F52-52E6BCA59FE4}" dt="2025-07-03T12:22:40.844" v="1730" actId="1076"/>
          <ac:graphicFrameMkLst>
            <pc:docMk/>
            <pc:sldMk cId="447283173" sldId="755"/>
            <ac:graphicFrameMk id="8" creationId="{BCC5A845-B257-BD0A-74C7-8FD19DD7F4D3}"/>
          </ac:graphicFrameMkLst>
        </pc:graphicFrameChg>
        <pc:picChg chg="del mod">
          <ac:chgData name="Bhuvanesh" userId="4650cd39-8dbb-4c0f-8fda-594efc81948c" providerId="ADAL" clId="{7E7BFEF5-F2FF-46AB-8F52-52E6BCA59FE4}" dt="2025-07-03T12:19:03.521" v="1639" actId="478"/>
          <ac:picMkLst>
            <pc:docMk/>
            <pc:sldMk cId="447283173" sldId="755"/>
            <ac:picMk id="3" creationId="{46A96E97-6C01-F8F9-CBC7-685E4045CBC8}"/>
          </ac:picMkLst>
        </pc:picChg>
      </pc:sldChg>
      <pc:sldChg chg="add del">
        <pc:chgData name="Bhuvanesh" userId="4650cd39-8dbb-4c0f-8fda-594efc81948c" providerId="ADAL" clId="{7E7BFEF5-F2FF-46AB-8F52-52E6BCA59FE4}" dt="2025-07-03T11:10:30.127" v="1462"/>
        <pc:sldMkLst>
          <pc:docMk/>
          <pc:sldMk cId="1567355323" sldId="755"/>
        </pc:sldMkLst>
      </pc:sldChg>
    </pc:docChg>
  </pc:docChgLst>
  <pc:docChgLst>
    <pc:chgData name="Biswa" userId="S::bbanik@tonikbank.com::26f52a98-3216-49f8-95c0-92c9bbdc30ba" providerId="AD" clId="Web-{8E13C420-0171-0223-F240-DA6BB21D7284}"/>
    <pc:docChg chg="addSld modSld">
      <pc:chgData name="Biswa" userId="S::bbanik@tonikbank.com::26f52a98-3216-49f8-95c0-92c9bbdc30ba" providerId="AD" clId="Web-{8E13C420-0171-0223-F240-DA6BB21D7284}" dt="2025-07-04T06:31:51.079" v="134"/>
      <pc:docMkLst>
        <pc:docMk/>
      </pc:docMkLst>
      <pc:sldChg chg="modSp">
        <pc:chgData name="Biswa" userId="S::bbanik@tonikbank.com::26f52a98-3216-49f8-95c0-92c9bbdc30ba" providerId="AD" clId="Web-{8E13C420-0171-0223-F240-DA6BB21D7284}" dt="2025-07-04T06:24:36.178" v="20" actId="20577"/>
        <pc:sldMkLst>
          <pc:docMk/>
          <pc:sldMk cId="4129944639" sldId="498"/>
        </pc:sldMkLst>
        <pc:spChg chg="mod">
          <ac:chgData name="Biswa" userId="S::bbanik@tonikbank.com::26f52a98-3216-49f8-95c0-92c9bbdc30ba" providerId="AD" clId="Web-{8E13C420-0171-0223-F240-DA6BB21D7284}" dt="2025-07-04T06:24:36.178" v="20" actId="20577"/>
          <ac:spMkLst>
            <pc:docMk/>
            <pc:sldMk cId="4129944639" sldId="498"/>
            <ac:spMk id="9" creationId="{B2327766-4E3E-40CF-8FF1-E0AE92D6BE04}"/>
          </ac:spMkLst>
        </pc:spChg>
      </pc:sldChg>
      <pc:sldChg chg="delSp modSp">
        <pc:chgData name="Biswa" userId="S::bbanik@tonikbank.com::26f52a98-3216-49f8-95c0-92c9bbdc30ba" providerId="AD" clId="Web-{8E13C420-0171-0223-F240-DA6BB21D7284}" dt="2025-07-04T06:26:04.899" v="40" actId="20577"/>
        <pc:sldMkLst>
          <pc:docMk/>
          <pc:sldMk cId="3257130989" sldId="738"/>
        </pc:sldMkLst>
        <pc:spChg chg="mod">
          <ac:chgData name="Biswa" userId="S::bbanik@tonikbank.com::26f52a98-3216-49f8-95c0-92c9bbdc30ba" providerId="AD" clId="Web-{8E13C420-0171-0223-F240-DA6BB21D7284}" dt="2025-07-04T06:26:04.899" v="40" actId="20577"/>
          <ac:spMkLst>
            <pc:docMk/>
            <pc:sldMk cId="3257130989" sldId="738"/>
            <ac:spMk id="3" creationId="{C909D50E-D990-AF13-4EA3-48EB73AD8055}"/>
          </ac:spMkLst>
        </pc:spChg>
        <pc:spChg chg="del">
          <ac:chgData name="Biswa" userId="S::bbanik@tonikbank.com::26f52a98-3216-49f8-95c0-92c9bbdc30ba" providerId="AD" clId="Web-{8E13C420-0171-0223-F240-DA6BB21D7284}" dt="2025-07-04T06:25:57.446" v="33"/>
          <ac:spMkLst>
            <pc:docMk/>
            <pc:sldMk cId="3257130989" sldId="738"/>
            <ac:spMk id="8" creationId="{68849C5A-4224-CEEA-91FC-AD5FF2521B92}"/>
          </ac:spMkLst>
        </pc:spChg>
        <pc:picChg chg="del">
          <ac:chgData name="Biswa" userId="S::bbanik@tonikbank.com::26f52a98-3216-49f8-95c0-92c9bbdc30ba" providerId="AD" clId="Web-{8E13C420-0171-0223-F240-DA6BB21D7284}" dt="2025-07-04T06:25:57.446" v="34"/>
          <ac:picMkLst>
            <pc:docMk/>
            <pc:sldMk cId="3257130989" sldId="738"/>
            <ac:picMk id="16" creationId="{957B3D91-1A10-BE2B-C746-389B84426179}"/>
          </ac:picMkLst>
        </pc:picChg>
      </pc:sldChg>
      <pc:sldChg chg="modSp">
        <pc:chgData name="Biswa" userId="S::bbanik@tonikbank.com::26f52a98-3216-49f8-95c0-92c9bbdc30ba" providerId="AD" clId="Web-{8E13C420-0171-0223-F240-DA6BB21D7284}" dt="2025-07-04T06:30:49.718" v="109" actId="20577"/>
        <pc:sldMkLst>
          <pc:docMk/>
          <pc:sldMk cId="1522460900" sldId="740"/>
        </pc:sldMkLst>
        <pc:spChg chg="mod">
          <ac:chgData name="Biswa" userId="S::bbanik@tonikbank.com::26f52a98-3216-49f8-95c0-92c9bbdc30ba" providerId="AD" clId="Web-{8E13C420-0171-0223-F240-DA6BB21D7284}" dt="2025-07-04T06:30:49.718" v="109" actId="20577"/>
          <ac:spMkLst>
            <pc:docMk/>
            <pc:sldMk cId="1522460900" sldId="740"/>
            <ac:spMk id="7" creationId="{2E217197-2B07-87F5-0DD2-218400906617}"/>
          </ac:spMkLst>
        </pc:spChg>
      </pc:sldChg>
      <pc:sldChg chg="addSp delSp modSp">
        <pc:chgData name="Biswa" userId="S::bbanik@tonikbank.com::26f52a98-3216-49f8-95c0-92c9bbdc30ba" providerId="AD" clId="Web-{8E13C420-0171-0223-F240-DA6BB21D7284}" dt="2025-07-04T06:31:01.375" v="111"/>
        <pc:sldMkLst>
          <pc:docMk/>
          <pc:sldMk cId="2459484005" sldId="741"/>
        </pc:sldMkLst>
        <pc:spChg chg="del mod">
          <ac:chgData name="Biswa" userId="S::bbanik@tonikbank.com::26f52a98-3216-49f8-95c0-92c9bbdc30ba" providerId="AD" clId="Web-{8E13C420-0171-0223-F240-DA6BB21D7284}" dt="2025-07-04T06:31:00.422" v="110"/>
          <ac:spMkLst>
            <pc:docMk/>
            <pc:sldMk cId="2459484005" sldId="741"/>
            <ac:spMk id="8" creationId="{FC971603-EB8E-2BE9-75D3-62196951E3D6}"/>
          </ac:spMkLst>
        </pc:spChg>
        <pc:spChg chg="add">
          <ac:chgData name="Biswa" userId="S::bbanik@tonikbank.com::26f52a98-3216-49f8-95c0-92c9bbdc30ba" providerId="AD" clId="Web-{8E13C420-0171-0223-F240-DA6BB21D7284}" dt="2025-07-04T06:31:01.375" v="111"/>
          <ac:spMkLst>
            <pc:docMk/>
            <pc:sldMk cId="2459484005" sldId="741"/>
            <ac:spMk id="9" creationId="{2BFEEA0C-8B9E-D21A-E7F1-BBF411DC74A5}"/>
          </ac:spMkLst>
        </pc:spChg>
      </pc:sldChg>
      <pc:sldChg chg="addSp delSp modSp">
        <pc:chgData name="Biswa" userId="S::bbanik@tonikbank.com::26f52a98-3216-49f8-95c0-92c9bbdc30ba" providerId="AD" clId="Web-{8E13C420-0171-0223-F240-DA6BB21D7284}" dt="2025-07-04T06:31:04.844" v="113"/>
        <pc:sldMkLst>
          <pc:docMk/>
          <pc:sldMk cId="566232588" sldId="742"/>
        </pc:sldMkLst>
        <pc:spChg chg="del mod">
          <ac:chgData name="Biswa" userId="S::bbanik@tonikbank.com::26f52a98-3216-49f8-95c0-92c9bbdc30ba" providerId="AD" clId="Web-{8E13C420-0171-0223-F240-DA6BB21D7284}" dt="2025-07-04T06:31:04.328" v="112"/>
          <ac:spMkLst>
            <pc:docMk/>
            <pc:sldMk cId="566232588" sldId="742"/>
            <ac:spMk id="7" creationId="{A8C84AE9-50FC-9B94-7452-3995057A2370}"/>
          </ac:spMkLst>
        </pc:spChg>
        <pc:spChg chg="add">
          <ac:chgData name="Biswa" userId="S::bbanik@tonikbank.com::26f52a98-3216-49f8-95c0-92c9bbdc30ba" providerId="AD" clId="Web-{8E13C420-0171-0223-F240-DA6BB21D7284}" dt="2025-07-04T06:31:04.844" v="113"/>
          <ac:spMkLst>
            <pc:docMk/>
            <pc:sldMk cId="566232588" sldId="742"/>
            <ac:spMk id="9" creationId="{1E115B6D-94E0-1137-FE02-D8642C9446D7}"/>
          </ac:spMkLst>
        </pc:spChg>
      </pc:sldChg>
      <pc:sldChg chg="addSp delSp modSp">
        <pc:chgData name="Biswa" userId="S::bbanik@tonikbank.com::26f52a98-3216-49f8-95c0-92c9bbdc30ba" providerId="AD" clId="Web-{8E13C420-0171-0223-F240-DA6BB21D7284}" dt="2025-07-04T06:31:09.172" v="115"/>
        <pc:sldMkLst>
          <pc:docMk/>
          <pc:sldMk cId="3489927352" sldId="743"/>
        </pc:sldMkLst>
        <pc:spChg chg="del mod">
          <ac:chgData name="Biswa" userId="S::bbanik@tonikbank.com::26f52a98-3216-49f8-95c0-92c9bbdc30ba" providerId="AD" clId="Web-{8E13C420-0171-0223-F240-DA6BB21D7284}" dt="2025-07-04T06:31:08.703" v="114"/>
          <ac:spMkLst>
            <pc:docMk/>
            <pc:sldMk cId="3489927352" sldId="743"/>
            <ac:spMk id="8" creationId="{64A234AD-3055-FC13-58BA-8545DE6A9264}"/>
          </ac:spMkLst>
        </pc:spChg>
        <pc:spChg chg="add">
          <ac:chgData name="Biswa" userId="S::bbanik@tonikbank.com::26f52a98-3216-49f8-95c0-92c9bbdc30ba" providerId="AD" clId="Web-{8E13C420-0171-0223-F240-DA6BB21D7284}" dt="2025-07-04T06:31:09.172" v="115"/>
          <ac:spMkLst>
            <pc:docMk/>
            <pc:sldMk cId="3489927352" sldId="743"/>
            <ac:spMk id="9" creationId="{0D8D6F3F-383D-FA19-FEE3-3B96AA52024D}"/>
          </ac:spMkLst>
        </pc:spChg>
      </pc:sldChg>
      <pc:sldChg chg="addSp delSp modSp">
        <pc:chgData name="Biswa" userId="S::bbanik@tonikbank.com::26f52a98-3216-49f8-95c0-92c9bbdc30ba" providerId="AD" clId="Web-{8E13C420-0171-0223-F240-DA6BB21D7284}" dt="2025-07-04T06:31:17.797" v="118"/>
        <pc:sldMkLst>
          <pc:docMk/>
          <pc:sldMk cId="1831548257" sldId="744"/>
        </pc:sldMkLst>
        <pc:spChg chg="del mod">
          <ac:chgData name="Biswa" userId="S::bbanik@tonikbank.com::26f52a98-3216-49f8-95c0-92c9bbdc30ba" providerId="AD" clId="Web-{8E13C420-0171-0223-F240-DA6BB21D7284}" dt="2025-07-04T06:31:17.266" v="117"/>
          <ac:spMkLst>
            <pc:docMk/>
            <pc:sldMk cId="1831548257" sldId="744"/>
            <ac:spMk id="7" creationId="{BAE7E830-15C2-A8B2-895F-175173FFC886}"/>
          </ac:spMkLst>
        </pc:spChg>
        <pc:spChg chg="add">
          <ac:chgData name="Biswa" userId="S::bbanik@tonikbank.com::26f52a98-3216-49f8-95c0-92c9bbdc30ba" providerId="AD" clId="Web-{8E13C420-0171-0223-F240-DA6BB21D7284}" dt="2025-07-04T06:31:17.797" v="118"/>
          <ac:spMkLst>
            <pc:docMk/>
            <pc:sldMk cId="1831548257" sldId="744"/>
            <ac:spMk id="9" creationId="{B11ED088-8389-407B-E168-E0D8364665B5}"/>
          </ac:spMkLst>
        </pc:spChg>
      </pc:sldChg>
      <pc:sldChg chg="addSp delSp modSp">
        <pc:chgData name="Biswa" userId="S::bbanik@tonikbank.com::26f52a98-3216-49f8-95c0-92c9bbdc30ba" providerId="AD" clId="Web-{8E13C420-0171-0223-F240-DA6BB21D7284}" dt="2025-07-04T06:31:23.063" v="120"/>
        <pc:sldMkLst>
          <pc:docMk/>
          <pc:sldMk cId="2569195280" sldId="745"/>
        </pc:sldMkLst>
        <pc:spChg chg="del mod">
          <ac:chgData name="Biswa" userId="S::bbanik@tonikbank.com::26f52a98-3216-49f8-95c0-92c9bbdc30ba" providerId="AD" clId="Web-{8E13C420-0171-0223-F240-DA6BB21D7284}" dt="2025-07-04T06:31:21.610" v="119"/>
          <ac:spMkLst>
            <pc:docMk/>
            <pc:sldMk cId="2569195280" sldId="745"/>
            <ac:spMk id="8" creationId="{A72E0355-B25D-B64F-8A40-BDAC7B04B616}"/>
          </ac:spMkLst>
        </pc:spChg>
        <pc:spChg chg="add">
          <ac:chgData name="Biswa" userId="S::bbanik@tonikbank.com::26f52a98-3216-49f8-95c0-92c9bbdc30ba" providerId="AD" clId="Web-{8E13C420-0171-0223-F240-DA6BB21D7284}" dt="2025-07-04T06:31:23.063" v="120"/>
          <ac:spMkLst>
            <pc:docMk/>
            <pc:sldMk cId="2569195280" sldId="745"/>
            <ac:spMk id="9" creationId="{8374AA71-BB81-055A-3751-A019A5DEEE5A}"/>
          </ac:spMkLst>
        </pc:spChg>
      </pc:sldChg>
      <pc:sldChg chg="addSp delSp">
        <pc:chgData name="Biswa" userId="S::bbanik@tonikbank.com::26f52a98-3216-49f8-95c0-92c9bbdc30ba" providerId="AD" clId="Web-{8E13C420-0171-0223-F240-DA6BB21D7284}" dt="2025-07-04T06:31:27.782" v="122"/>
        <pc:sldMkLst>
          <pc:docMk/>
          <pc:sldMk cId="1895067207" sldId="746"/>
        </pc:sldMkLst>
        <pc:spChg chg="del">
          <ac:chgData name="Biswa" userId="S::bbanik@tonikbank.com::26f52a98-3216-49f8-95c0-92c9bbdc30ba" providerId="AD" clId="Web-{8E13C420-0171-0223-F240-DA6BB21D7284}" dt="2025-07-04T06:31:27.282" v="121"/>
          <ac:spMkLst>
            <pc:docMk/>
            <pc:sldMk cId="1895067207" sldId="746"/>
            <ac:spMk id="7" creationId="{3ECF5E98-DC8A-9A6E-462A-713A5DE2818E}"/>
          </ac:spMkLst>
        </pc:spChg>
        <pc:spChg chg="add">
          <ac:chgData name="Biswa" userId="S::bbanik@tonikbank.com::26f52a98-3216-49f8-95c0-92c9bbdc30ba" providerId="AD" clId="Web-{8E13C420-0171-0223-F240-DA6BB21D7284}" dt="2025-07-04T06:31:27.782" v="122"/>
          <ac:spMkLst>
            <pc:docMk/>
            <pc:sldMk cId="1895067207" sldId="746"/>
            <ac:spMk id="9" creationId="{506C46DD-7940-FA42-97F8-B4940BB57318}"/>
          </ac:spMkLst>
        </pc:spChg>
      </pc:sldChg>
      <pc:sldChg chg="addSp delSp">
        <pc:chgData name="Biswa" userId="S::bbanik@tonikbank.com::26f52a98-3216-49f8-95c0-92c9bbdc30ba" providerId="AD" clId="Web-{8E13C420-0171-0223-F240-DA6BB21D7284}" dt="2025-07-04T06:31:31.454" v="124"/>
        <pc:sldMkLst>
          <pc:docMk/>
          <pc:sldMk cId="1941166191" sldId="747"/>
        </pc:sldMkLst>
        <pc:spChg chg="del">
          <ac:chgData name="Biswa" userId="S::bbanik@tonikbank.com::26f52a98-3216-49f8-95c0-92c9bbdc30ba" providerId="AD" clId="Web-{8E13C420-0171-0223-F240-DA6BB21D7284}" dt="2025-07-04T06:31:30.969" v="123"/>
          <ac:spMkLst>
            <pc:docMk/>
            <pc:sldMk cId="1941166191" sldId="747"/>
            <ac:spMk id="8" creationId="{76409F66-B535-1F69-AAD1-8D133715EC7D}"/>
          </ac:spMkLst>
        </pc:spChg>
        <pc:spChg chg="add">
          <ac:chgData name="Biswa" userId="S::bbanik@tonikbank.com::26f52a98-3216-49f8-95c0-92c9bbdc30ba" providerId="AD" clId="Web-{8E13C420-0171-0223-F240-DA6BB21D7284}" dt="2025-07-04T06:31:31.454" v="124"/>
          <ac:spMkLst>
            <pc:docMk/>
            <pc:sldMk cId="1941166191" sldId="747"/>
            <ac:spMk id="9" creationId="{7282C7EB-C66B-A5CE-373E-B4B4C2728C55}"/>
          </ac:spMkLst>
        </pc:spChg>
      </pc:sldChg>
      <pc:sldChg chg="addSp delSp">
        <pc:chgData name="Biswa" userId="S::bbanik@tonikbank.com::26f52a98-3216-49f8-95c0-92c9bbdc30ba" providerId="AD" clId="Web-{8E13C420-0171-0223-F240-DA6BB21D7284}" dt="2025-07-04T06:31:36.376" v="126"/>
        <pc:sldMkLst>
          <pc:docMk/>
          <pc:sldMk cId="2721774141" sldId="748"/>
        </pc:sldMkLst>
        <pc:spChg chg="del">
          <ac:chgData name="Biswa" userId="S::bbanik@tonikbank.com::26f52a98-3216-49f8-95c0-92c9bbdc30ba" providerId="AD" clId="Web-{8E13C420-0171-0223-F240-DA6BB21D7284}" dt="2025-07-04T06:31:34.329" v="125"/>
          <ac:spMkLst>
            <pc:docMk/>
            <pc:sldMk cId="2721774141" sldId="748"/>
            <ac:spMk id="7" creationId="{300B61E4-B365-4A70-898B-FD5742A248DA}"/>
          </ac:spMkLst>
        </pc:spChg>
        <pc:spChg chg="add">
          <ac:chgData name="Biswa" userId="S::bbanik@tonikbank.com::26f52a98-3216-49f8-95c0-92c9bbdc30ba" providerId="AD" clId="Web-{8E13C420-0171-0223-F240-DA6BB21D7284}" dt="2025-07-04T06:31:36.376" v="126"/>
          <ac:spMkLst>
            <pc:docMk/>
            <pc:sldMk cId="2721774141" sldId="748"/>
            <ac:spMk id="9" creationId="{26D463E5-C480-2AAF-6663-C722B69803C2}"/>
          </ac:spMkLst>
        </pc:spChg>
      </pc:sldChg>
      <pc:sldChg chg="addSp delSp">
        <pc:chgData name="Biswa" userId="S::bbanik@tonikbank.com::26f52a98-3216-49f8-95c0-92c9bbdc30ba" providerId="AD" clId="Web-{8E13C420-0171-0223-F240-DA6BB21D7284}" dt="2025-07-04T06:31:39.501" v="128"/>
        <pc:sldMkLst>
          <pc:docMk/>
          <pc:sldMk cId="3538249626" sldId="749"/>
        </pc:sldMkLst>
        <pc:spChg chg="del">
          <ac:chgData name="Biswa" userId="S::bbanik@tonikbank.com::26f52a98-3216-49f8-95c0-92c9bbdc30ba" providerId="AD" clId="Web-{8E13C420-0171-0223-F240-DA6BB21D7284}" dt="2025-07-04T06:31:39.110" v="127"/>
          <ac:spMkLst>
            <pc:docMk/>
            <pc:sldMk cId="3538249626" sldId="749"/>
            <ac:spMk id="8" creationId="{30FD43E4-3D28-D3AD-DD59-7DD989261EF5}"/>
          </ac:spMkLst>
        </pc:spChg>
        <pc:spChg chg="add">
          <ac:chgData name="Biswa" userId="S::bbanik@tonikbank.com::26f52a98-3216-49f8-95c0-92c9bbdc30ba" providerId="AD" clId="Web-{8E13C420-0171-0223-F240-DA6BB21D7284}" dt="2025-07-04T06:31:39.501" v="128"/>
          <ac:spMkLst>
            <pc:docMk/>
            <pc:sldMk cId="3538249626" sldId="749"/>
            <ac:spMk id="9" creationId="{C98BF595-5C9F-66E8-5615-A34805CB6F21}"/>
          </ac:spMkLst>
        </pc:spChg>
      </pc:sldChg>
      <pc:sldChg chg="addSp delSp">
        <pc:chgData name="Biswa" userId="S::bbanik@tonikbank.com::26f52a98-3216-49f8-95c0-92c9bbdc30ba" providerId="AD" clId="Web-{8E13C420-0171-0223-F240-DA6BB21D7284}" dt="2025-07-04T06:31:42.829" v="130"/>
        <pc:sldMkLst>
          <pc:docMk/>
          <pc:sldMk cId="2313438445" sldId="750"/>
        </pc:sldMkLst>
        <pc:spChg chg="del">
          <ac:chgData name="Biswa" userId="S::bbanik@tonikbank.com::26f52a98-3216-49f8-95c0-92c9bbdc30ba" providerId="AD" clId="Web-{8E13C420-0171-0223-F240-DA6BB21D7284}" dt="2025-07-04T06:31:42.345" v="129"/>
          <ac:spMkLst>
            <pc:docMk/>
            <pc:sldMk cId="2313438445" sldId="750"/>
            <ac:spMk id="7" creationId="{9971585E-43F9-A222-6574-FB0FE38AA865}"/>
          </ac:spMkLst>
        </pc:spChg>
        <pc:spChg chg="add">
          <ac:chgData name="Biswa" userId="S::bbanik@tonikbank.com::26f52a98-3216-49f8-95c0-92c9bbdc30ba" providerId="AD" clId="Web-{8E13C420-0171-0223-F240-DA6BB21D7284}" dt="2025-07-04T06:31:42.829" v="130"/>
          <ac:spMkLst>
            <pc:docMk/>
            <pc:sldMk cId="2313438445" sldId="750"/>
            <ac:spMk id="9" creationId="{554D2B41-4F1C-0584-4DFA-2987C8C7926B}"/>
          </ac:spMkLst>
        </pc:spChg>
      </pc:sldChg>
      <pc:sldChg chg="addSp delSp">
        <pc:chgData name="Biswa" userId="S::bbanik@tonikbank.com::26f52a98-3216-49f8-95c0-92c9bbdc30ba" providerId="AD" clId="Web-{8E13C420-0171-0223-F240-DA6BB21D7284}" dt="2025-07-04T06:31:46.157" v="132"/>
        <pc:sldMkLst>
          <pc:docMk/>
          <pc:sldMk cId="1467506021" sldId="751"/>
        </pc:sldMkLst>
        <pc:spChg chg="del">
          <ac:chgData name="Biswa" userId="S::bbanik@tonikbank.com::26f52a98-3216-49f8-95c0-92c9bbdc30ba" providerId="AD" clId="Web-{8E13C420-0171-0223-F240-DA6BB21D7284}" dt="2025-07-04T06:31:45.767" v="131"/>
          <ac:spMkLst>
            <pc:docMk/>
            <pc:sldMk cId="1467506021" sldId="751"/>
            <ac:spMk id="8" creationId="{F21A0455-0800-2429-A159-90CE9057CC09}"/>
          </ac:spMkLst>
        </pc:spChg>
        <pc:spChg chg="add">
          <ac:chgData name="Biswa" userId="S::bbanik@tonikbank.com::26f52a98-3216-49f8-95c0-92c9bbdc30ba" providerId="AD" clId="Web-{8E13C420-0171-0223-F240-DA6BB21D7284}" dt="2025-07-04T06:31:46.157" v="132"/>
          <ac:spMkLst>
            <pc:docMk/>
            <pc:sldMk cId="1467506021" sldId="751"/>
            <ac:spMk id="9" creationId="{70B7532F-9124-C93A-8910-2D2B1033FDA7}"/>
          </ac:spMkLst>
        </pc:spChg>
      </pc:sldChg>
      <pc:sldChg chg="addSp delSp">
        <pc:chgData name="Biswa" userId="S::bbanik@tonikbank.com::26f52a98-3216-49f8-95c0-92c9bbdc30ba" providerId="AD" clId="Web-{8E13C420-0171-0223-F240-DA6BB21D7284}" dt="2025-07-04T06:31:51.079" v="134"/>
        <pc:sldMkLst>
          <pc:docMk/>
          <pc:sldMk cId="3016172202" sldId="752"/>
        </pc:sldMkLst>
        <pc:spChg chg="del">
          <ac:chgData name="Biswa" userId="S::bbanik@tonikbank.com::26f52a98-3216-49f8-95c0-92c9bbdc30ba" providerId="AD" clId="Web-{8E13C420-0171-0223-F240-DA6BB21D7284}" dt="2025-07-04T06:31:50.439" v="133"/>
          <ac:spMkLst>
            <pc:docMk/>
            <pc:sldMk cId="3016172202" sldId="752"/>
            <ac:spMk id="7" creationId="{A45BE3F7-16AF-6726-428C-10387CBFBCC4}"/>
          </ac:spMkLst>
        </pc:spChg>
        <pc:spChg chg="add">
          <ac:chgData name="Biswa" userId="S::bbanik@tonikbank.com::26f52a98-3216-49f8-95c0-92c9bbdc30ba" providerId="AD" clId="Web-{8E13C420-0171-0223-F240-DA6BB21D7284}" dt="2025-07-04T06:31:51.079" v="134"/>
          <ac:spMkLst>
            <pc:docMk/>
            <pc:sldMk cId="3016172202" sldId="752"/>
            <ac:spMk id="9" creationId="{3B17EDD7-68A2-66D5-98B5-E698BC1404EF}"/>
          </ac:spMkLst>
        </pc:spChg>
      </pc:sldChg>
      <pc:sldChg chg="delSp modSp add replId">
        <pc:chgData name="Biswa" userId="S::bbanik@tonikbank.com::26f52a98-3216-49f8-95c0-92c9bbdc30ba" providerId="AD" clId="Web-{8E13C420-0171-0223-F240-DA6BB21D7284}" dt="2025-07-04T06:29:45.029" v="79" actId="20577"/>
        <pc:sldMkLst>
          <pc:docMk/>
          <pc:sldMk cId="3930381113" sldId="757"/>
        </pc:sldMkLst>
        <pc:spChg chg="mod">
          <ac:chgData name="Biswa" userId="S::bbanik@tonikbank.com::26f52a98-3216-49f8-95c0-92c9bbdc30ba" providerId="AD" clId="Web-{8E13C420-0171-0223-F240-DA6BB21D7284}" dt="2025-07-04T06:28:56.263" v="74" actId="1076"/>
          <ac:spMkLst>
            <pc:docMk/>
            <pc:sldMk cId="3930381113" sldId="757"/>
            <ac:spMk id="3" creationId="{EF5F5389-E9FB-7200-59E1-1E2E0422C144}"/>
          </ac:spMkLst>
        </pc:spChg>
        <pc:spChg chg="del">
          <ac:chgData name="Biswa" userId="S::bbanik@tonikbank.com::26f52a98-3216-49f8-95c0-92c9bbdc30ba" providerId="AD" clId="Web-{8E13C420-0171-0223-F240-DA6BB21D7284}" dt="2025-07-04T06:26:17.524" v="46"/>
          <ac:spMkLst>
            <pc:docMk/>
            <pc:sldMk cId="3930381113" sldId="757"/>
            <ac:spMk id="4" creationId="{6DCF951D-D680-2B2D-7ABE-CB406BEF9758}"/>
          </ac:spMkLst>
        </pc:spChg>
        <pc:spChg chg="del mod">
          <ac:chgData name="Biswa" userId="S::bbanik@tonikbank.com::26f52a98-3216-49f8-95c0-92c9bbdc30ba" providerId="AD" clId="Web-{8E13C420-0171-0223-F240-DA6BB21D7284}" dt="2025-07-04T06:26:44.588" v="53"/>
          <ac:spMkLst>
            <pc:docMk/>
            <pc:sldMk cId="3930381113" sldId="757"/>
            <ac:spMk id="6" creationId="{4979E280-F966-FB41-AFC8-A3410DC94FAC}"/>
          </ac:spMkLst>
        </pc:spChg>
        <pc:spChg chg="mod">
          <ac:chgData name="Biswa" userId="S::bbanik@tonikbank.com::26f52a98-3216-49f8-95c0-92c9bbdc30ba" providerId="AD" clId="Web-{8E13C420-0171-0223-F240-DA6BB21D7284}" dt="2025-07-04T06:29:45.029" v="79" actId="20577"/>
          <ac:spMkLst>
            <pc:docMk/>
            <pc:sldMk cId="3930381113" sldId="757"/>
            <ac:spMk id="8" creationId="{3F6F52BD-02DC-7183-3D73-E5B4E08FEB43}"/>
          </ac:spMkLst>
        </pc:spChg>
        <pc:picChg chg="del">
          <ac:chgData name="Biswa" userId="S::bbanik@tonikbank.com::26f52a98-3216-49f8-95c0-92c9bbdc30ba" providerId="AD" clId="Web-{8E13C420-0171-0223-F240-DA6BB21D7284}" dt="2025-07-04T06:25:06.476" v="23"/>
          <ac:picMkLst>
            <pc:docMk/>
            <pc:sldMk cId="3930381113" sldId="757"/>
            <ac:picMk id="7" creationId="{D8939681-7068-5CEE-3460-B4AF062A209F}"/>
          </ac:picMkLst>
        </pc:picChg>
        <pc:picChg chg="del">
          <ac:chgData name="Biswa" userId="S::bbanik@tonikbank.com::26f52a98-3216-49f8-95c0-92c9bbdc30ba" providerId="AD" clId="Web-{8E13C420-0171-0223-F240-DA6BB21D7284}" dt="2025-07-04T06:25:06.476" v="22"/>
          <ac:picMkLst>
            <pc:docMk/>
            <pc:sldMk cId="3930381113" sldId="757"/>
            <ac:picMk id="10" creationId="{F898EAFD-4BD6-1ED7-18FF-33E329B213DC}"/>
          </ac:picMkLst>
        </pc:picChg>
        <pc:picChg chg="mod">
          <ac:chgData name="Biswa" userId="S::bbanik@tonikbank.com::26f52a98-3216-49f8-95c0-92c9bbdc30ba" providerId="AD" clId="Web-{8E13C420-0171-0223-F240-DA6BB21D7284}" dt="2025-07-04T06:29:32.404" v="76" actId="14100"/>
          <ac:picMkLst>
            <pc:docMk/>
            <pc:sldMk cId="3930381113" sldId="757"/>
            <ac:picMk id="16" creationId="{5BE300A9-F9E1-34D8-4FA9-9407FA4DE956}"/>
          </ac:picMkLst>
        </pc:picChg>
      </pc:sldChg>
    </pc:docChg>
  </pc:docChgLst>
  <pc:docChgLst>
    <pc:chgData name="Biswa" userId="S::bbanik@tonikbank.com::26f52a98-3216-49f8-95c0-92c9bbdc30ba" providerId="AD" clId="Web-{FE3DF24E-7236-58A0-B7CD-BF0A82FC4330}"/>
    <pc:docChg chg="modSld sldOrd">
      <pc:chgData name="Biswa" userId="S::bbanik@tonikbank.com::26f52a98-3216-49f8-95c0-92c9bbdc30ba" providerId="AD" clId="Web-{FE3DF24E-7236-58A0-B7CD-BF0A82FC4330}" dt="2025-07-04T06:15:06.672" v="246" actId="14100"/>
      <pc:docMkLst>
        <pc:docMk/>
      </pc:docMkLst>
      <pc:sldChg chg="addSp modSp">
        <pc:chgData name="Biswa" userId="S::bbanik@tonikbank.com::26f52a98-3216-49f8-95c0-92c9bbdc30ba" providerId="AD" clId="Web-{FE3DF24E-7236-58A0-B7CD-BF0A82FC4330}" dt="2025-07-04T06:09:50.951" v="107" actId="20577"/>
        <pc:sldMkLst>
          <pc:docMk/>
          <pc:sldMk cId="3428591970" sldId="709"/>
        </pc:sldMkLst>
        <pc:spChg chg="add mod">
          <ac:chgData name="Biswa" userId="S::bbanik@tonikbank.com::26f52a98-3216-49f8-95c0-92c9bbdc30ba" providerId="AD" clId="Web-{FE3DF24E-7236-58A0-B7CD-BF0A82FC4330}" dt="2025-07-04T06:09:50.951" v="107" actId="20577"/>
          <ac:spMkLst>
            <pc:docMk/>
            <pc:sldMk cId="3428591970" sldId="709"/>
            <ac:spMk id="8" creationId="{B20C72F0-134B-FDC1-C336-A57CA969CB86}"/>
          </ac:spMkLst>
        </pc:spChg>
      </pc:sldChg>
      <pc:sldChg chg="addSp modSp">
        <pc:chgData name="Biswa" userId="S::bbanik@tonikbank.com::26f52a98-3216-49f8-95c0-92c9bbdc30ba" providerId="AD" clId="Web-{FE3DF24E-7236-58A0-B7CD-BF0A82FC4330}" dt="2025-07-04T06:09:01.200" v="71" actId="14100"/>
        <pc:sldMkLst>
          <pc:docMk/>
          <pc:sldMk cId="2995196123" sldId="733"/>
        </pc:sldMkLst>
        <pc:spChg chg="add mod">
          <ac:chgData name="Biswa" userId="S::bbanik@tonikbank.com::26f52a98-3216-49f8-95c0-92c9bbdc30ba" providerId="AD" clId="Web-{FE3DF24E-7236-58A0-B7CD-BF0A82FC4330}" dt="2025-07-04T06:09:01.200" v="71" actId="14100"/>
          <ac:spMkLst>
            <pc:docMk/>
            <pc:sldMk cId="2995196123" sldId="733"/>
            <ac:spMk id="4" creationId="{423B40FB-F5D7-A206-0878-4AE7822560BC}"/>
          </ac:spMkLst>
        </pc:spChg>
        <pc:picChg chg="mod">
          <ac:chgData name="Biswa" userId="S::bbanik@tonikbank.com::26f52a98-3216-49f8-95c0-92c9bbdc30ba" providerId="AD" clId="Web-{FE3DF24E-7236-58A0-B7CD-BF0A82FC4330}" dt="2025-07-04T06:06:45.043" v="0" actId="14100"/>
          <ac:picMkLst>
            <pc:docMk/>
            <pc:sldMk cId="2995196123" sldId="733"/>
            <ac:picMk id="5" creationId="{D7688D67-959F-ADA9-7DDD-13592D6BBB5B}"/>
          </ac:picMkLst>
        </pc:picChg>
      </pc:sldChg>
      <pc:sldChg chg="addSp modSp">
        <pc:chgData name="Biswa" userId="S::bbanik@tonikbank.com::26f52a98-3216-49f8-95c0-92c9bbdc30ba" providerId="AD" clId="Web-{FE3DF24E-7236-58A0-B7CD-BF0A82FC4330}" dt="2025-07-04T06:12:38.015" v="185" actId="14100"/>
        <pc:sldMkLst>
          <pc:docMk/>
          <pc:sldMk cId="3257130989" sldId="738"/>
        </pc:sldMkLst>
        <pc:spChg chg="add mod">
          <ac:chgData name="Biswa" userId="S::bbanik@tonikbank.com::26f52a98-3216-49f8-95c0-92c9bbdc30ba" providerId="AD" clId="Web-{FE3DF24E-7236-58A0-B7CD-BF0A82FC4330}" dt="2025-07-04T06:12:38.015" v="185" actId="14100"/>
          <ac:spMkLst>
            <pc:docMk/>
            <pc:sldMk cId="3257130989" sldId="738"/>
            <ac:spMk id="8" creationId="{68849C5A-4224-CEEA-91FC-AD5FF2521B92}"/>
          </ac:spMkLst>
        </pc:spChg>
        <pc:picChg chg="mod">
          <ac:chgData name="Biswa" userId="S::bbanik@tonikbank.com::26f52a98-3216-49f8-95c0-92c9bbdc30ba" providerId="AD" clId="Web-{FE3DF24E-7236-58A0-B7CD-BF0A82FC4330}" dt="2025-07-04T06:11:26.686" v="154" actId="14100"/>
          <ac:picMkLst>
            <pc:docMk/>
            <pc:sldMk cId="3257130989" sldId="738"/>
            <ac:picMk id="16" creationId="{957B3D91-1A10-BE2B-C746-389B84426179}"/>
          </ac:picMkLst>
        </pc:picChg>
      </pc:sldChg>
      <pc:sldChg chg="addSp">
        <pc:chgData name="Biswa" userId="S::bbanik@tonikbank.com::26f52a98-3216-49f8-95c0-92c9bbdc30ba" providerId="AD" clId="Web-{FE3DF24E-7236-58A0-B7CD-BF0A82FC4330}" dt="2025-07-04T06:12:51.030" v="186"/>
        <pc:sldMkLst>
          <pc:docMk/>
          <pc:sldMk cId="1522460900" sldId="740"/>
        </pc:sldMkLst>
        <pc:spChg chg="add">
          <ac:chgData name="Biswa" userId="S::bbanik@tonikbank.com::26f52a98-3216-49f8-95c0-92c9bbdc30ba" providerId="AD" clId="Web-{FE3DF24E-7236-58A0-B7CD-BF0A82FC4330}" dt="2025-07-04T06:12:51.030" v="186"/>
          <ac:spMkLst>
            <pc:docMk/>
            <pc:sldMk cId="1522460900" sldId="740"/>
            <ac:spMk id="7" creationId="{2E217197-2B07-87F5-0DD2-218400906617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2:55.108" v="187"/>
        <pc:sldMkLst>
          <pc:docMk/>
          <pc:sldMk cId="2459484005" sldId="741"/>
        </pc:sldMkLst>
        <pc:spChg chg="add">
          <ac:chgData name="Biswa" userId="S::bbanik@tonikbank.com::26f52a98-3216-49f8-95c0-92c9bbdc30ba" providerId="AD" clId="Web-{FE3DF24E-7236-58A0-B7CD-BF0A82FC4330}" dt="2025-07-04T06:12:55.108" v="187"/>
          <ac:spMkLst>
            <pc:docMk/>
            <pc:sldMk cId="2459484005" sldId="741"/>
            <ac:spMk id="8" creationId="{FC971603-EB8E-2BE9-75D3-62196951E3D6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2:58.265" v="188"/>
        <pc:sldMkLst>
          <pc:docMk/>
          <pc:sldMk cId="566232588" sldId="742"/>
        </pc:sldMkLst>
        <pc:spChg chg="add">
          <ac:chgData name="Biswa" userId="S::bbanik@tonikbank.com::26f52a98-3216-49f8-95c0-92c9bbdc30ba" providerId="AD" clId="Web-{FE3DF24E-7236-58A0-B7CD-BF0A82FC4330}" dt="2025-07-04T06:12:58.265" v="188"/>
          <ac:spMkLst>
            <pc:docMk/>
            <pc:sldMk cId="566232588" sldId="742"/>
            <ac:spMk id="7" creationId="{A8C84AE9-50FC-9B94-7452-3995057A2370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3:00.640" v="189"/>
        <pc:sldMkLst>
          <pc:docMk/>
          <pc:sldMk cId="3489927352" sldId="743"/>
        </pc:sldMkLst>
        <pc:spChg chg="add">
          <ac:chgData name="Biswa" userId="S::bbanik@tonikbank.com::26f52a98-3216-49f8-95c0-92c9bbdc30ba" providerId="AD" clId="Web-{FE3DF24E-7236-58A0-B7CD-BF0A82FC4330}" dt="2025-07-04T06:13:00.640" v="189"/>
          <ac:spMkLst>
            <pc:docMk/>
            <pc:sldMk cId="3489927352" sldId="743"/>
            <ac:spMk id="8" creationId="{64A234AD-3055-FC13-58BA-8545DE6A9264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3:03.171" v="190"/>
        <pc:sldMkLst>
          <pc:docMk/>
          <pc:sldMk cId="1831548257" sldId="744"/>
        </pc:sldMkLst>
        <pc:spChg chg="add">
          <ac:chgData name="Biswa" userId="S::bbanik@tonikbank.com::26f52a98-3216-49f8-95c0-92c9bbdc30ba" providerId="AD" clId="Web-{FE3DF24E-7236-58A0-B7CD-BF0A82FC4330}" dt="2025-07-04T06:13:03.171" v="190"/>
          <ac:spMkLst>
            <pc:docMk/>
            <pc:sldMk cId="1831548257" sldId="744"/>
            <ac:spMk id="7" creationId="{BAE7E830-15C2-A8B2-895F-175173FFC886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3:05.608" v="191"/>
        <pc:sldMkLst>
          <pc:docMk/>
          <pc:sldMk cId="2569195280" sldId="745"/>
        </pc:sldMkLst>
        <pc:spChg chg="add">
          <ac:chgData name="Biswa" userId="S::bbanik@tonikbank.com::26f52a98-3216-49f8-95c0-92c9bbdc30ba" providerId="AD" clId="Web-{FE3DF24E-7236-58A0-B7CD-BF0A82FC4330}" dt="2025-07-04T06:13:05.608" v="191"/>
          <ac:spMkLst>
            <pc:docMk/>
            <pc:sldMk cId="2569195280" sldId="745"/>
            <ac:spMk id="8" creationId="{A72E0355-B25D-B64F-8A40-BDAC7B04B616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3:07.780" v="192"/>
        <pc:sldMkLst>
          <pc:docMk/>
          <pc:sldMk cId="1895067207" sldId="746"/>
        </pc:sldMkLst>
        <pc:spChg chg="add">
          <ac:chgData name="Biswa" userId="S::bbanik@tonikbank.com::26f52a98-3216-49f8-95c0-92c9bbdc30ba" providerId="AD" clId="Web-{FE3DF24E-7236-58A0-B7CD-BF0A82FC4330}" dt="2025-07-04T06:13:07.780" v="192"/>
          <ac:spMkLst>
            <pc:docMk/>
            <pc:sldMk cId="1895067207" sldId="746"/>
            <ac:spMk id="7" creationId="{3ECF5E98-DC8A-9A6E-462A-713A5DE2818E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3:10.030" v="193"/>
        <pc:sldMkLst>
          <pc:docMk/>
          <pc:sldMk cId="1941166191" sldId="747"/>
        </pc:sldMkLst>
        <pc:spChg chg="add">
          <ac:chgData name="Biswa" userId="S::bbanik@tonikbank.com::26f52a98-3216-49f8-95c0-92c9bbdc30ba" providerId="AD" clId="Web-{FE3DF24E-7236-58A0-B7CD-BF0A82FC4330}" dt="2025-07-04T06:13:10.030" v="193"/>
          <ac:spMkLst>
            <pc:docMk/>
            <pc:sldMk cId="1941166191" sldId="747"/>
            <ac:spMk id="8" creationId="{76409F66-B535-1F69-AAD1-8D133715EC7D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3:12.249" v="194"/>
        <pc:sldMkLst>
          <pc:docMk/>
          <pc:sldMk cId="2721774141" sldId="748"/>
        </pc:sldMkLst>
        <pc:spChg chg="add">
          <ac:chgData name="Biswa" userId="S::bbanik@tonikbank.com::26f52a98-3216-49f8-95c0-92c9bbdc30ba" providerId="AD" clId="Web-{FE3DF24E-7236-58A0-B7CD-BF0A82FC4330}" dt="2025-07-04T06:13:12.249" v="194"/>
          <ac:spMkLst>
            <pc:docMk/>
            <pc:sldMk cId="2721774141" sldId="748"/>
            <ac:spMk id="7" creationId="{300B61E4-B365-4A70-898B-FD5742A248DA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3:13.905" v="195"/>
        <pc:sldMkLst>
          <pc:docMk/>
          <pc:sldMk cId="3538249626" sldId="749"/>
        </pc:sldMkLst>
        <pc:spChg chg="add">
          <ac:chgData name="Biswa" userId="S::bbanik@tonikbank.com::26f52a98-3216-49f8-95c0-92c9bbdc30ba" providerId="AD" clId="Web-{FE3DF24E-7236-58A0-B7CD-BF0A82FC4330}" dt="2025-07-04T06:13:13.905" v="195"/>
          <ac:spMkLst>
            <pc:docMk/>
            <pc:sldMk cId="3538249626" sldId="749"/>
            <ac:spMk id="8" creationId="{30FD43E4-3D28-D3AD-DD59-7DD989261EF5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3:15.577" v="196"/>
        <pc:sldMkLst>
          <pc:docMk/>
          <pc:sldMk cId="2313438445" sldId="750"/>
        </pc:sldMkLst>
        <pc:spChg chg="add">
          <ac:chgData name="Biswa" userId="S::bbanik@tonikbank.com::26f52a98-3216-49f8-95c0-92c9bbdc30ba" providerId="AD" clId="Web-{FE3DF24E-7236-58A0-B7CD-BF0A82FC4330}" dt="2025-07-04T06:13:15.577" v="196"/>
          <ac:spMkLst>
            <pc:docMk/>
            <pc:sldMk cId="2313438445" sldId="750"/>
            <ac:spMk id="7" creationId="{9971585E-43F9-A222-6574-FB0FE38AA865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3:17.655" v="197"/>
        <pc:sldMkLst>
          <pc:docMk/>
          <pc:sldMk cId="1467506021" sldId="751"/>
        </pc:sldMkLst>
        <pc:spChg chg="add">
          <ac:chgData name="Biswa" userId="S::bbanik@tonikbank.com::26f52a98-3216-49f8-95c0-92c9bbdc30ba" providerId="AD" clId="Web-{FE3DF24E-7236-58A0-B7CD-BF0A82FC4330}" dt="2025-07-04T06:13:17.655" v="197"/>
          <ac:spMkLst>
            <pc:docMk/>
            <pc:sldMk cId="1467506021" sldId="751"/>
            <ac:spMk id="8" creationId="{F21A0455-0800-2429-A159-90CE9057CC09}"/>
          </ac:spMkLst>
        </pc:spChg>
      </pc:sldChg>
      <pc:sldChg chg="addSp">
        <pc:chgData name="Biswa" userId="S::bbanik@tonikbank.com::26f52a98-3216-49f8-95c0-92c9bbdc30ba" providerId="AD" clId="Web-{FE3DF24E-7236-58A0-B7CD-BF0A82FC4330}" dt="2025-07-04T06:13:19.546" v="198"/>
        <pc:sldMkLst>
          <pc:docMk/>
          <pc:sldMk cId="3016172202" sldId="752"/>
        </pc:sldMkLst>
        <pc:spChg chg="add">
          <ac:chgData name="Biswa" userId="S::bbanik@tonikbank.com::26f52a98-3216-49f8-95c0-92c9bbdc30ba" providerId="AD" clId="Web-{FE3DF24E-7236-58A0-B7CD-BF0A82FC4330}" dt="2025-07-04T06:13:19.546" v="198"/>
          <ac:spMkLst>
            <pc:docMk/>
            <pc:sldMk cId="3016172202" sldId="752"/>
            <ac:spMk id="7" creationId="{A45BE3F7-16AF-6726-428C-10387CBFBCC4}"/>
          </ac:spMkLst>
        </pc:spChg>
      </pc:sldChg>
      <pc:sldChg chg="addSp modSp ord">
        <pc:chgData name="Biswa" userId="S::bbanik@tonikbank.com::26f52a98-3216-49f8-95c0-92c9bbdc30ba" providerId="AD" clId="Web-{FE3DF24E-7236-58A0-B7CD-BF0A82FC4330}" dt="2025-07-04T06:15:06.672" v="246" actId="14100"/>
        <pc:sldMkLst>
          <pc:docMk/>
          <pc:sldMk cId="4018388020" sldId="754"/>
        </pc:sldMkLst>
        <pc:spChg chg="add mod">
          <ac:chgData name="Biswa" userId="S::bbanik@tonikbank.com::26f52a98-3216-49f8-95c0-92c9bbdc30ba" providerId="AD" clId="Web-{FE3DF24E-7236-58A0-B7CD-BF0A82FC4330}" dt="2025-07-04T06:15:06.672" v="246" actId="14100"/>
          <ac:spMkLst>
            <pc:docMk/>
            <pc:sldMk cId="4018388020" sldId="754"/>
            <ac:spMk id="5" creationId="{33F3FCEA-F1A4-EF4E-C23F-52BE22ABB3D0}"/>
          </ac:spMkLst>
        </pc:spChg>
      </pc:sldChg>
      <pc:sldChg chg="addSp delSp modSp">
        <pc:chgData name="Biswa" userId="S::bbanik@tonikbank.com::26f52a98-3216-49f8-95c0-92c9bbdc30ba" providerId="AD" clId="Web-{FE3DF24E-7236-58A0-B7CD-BF0A82FC4330}" dt="2025-07-04T06:15:01.828" v="245" actId="14100"/>
        <pc:sldMkLst>
          <pc:docMk/>
          <pc:sldMk cId="447283173" sldId="755"/>
        </pc:sldMkLst>
        <pc:spChg chg="add del">
          <ac:chgData name="Biswa" userId="S::bbanik@tonikbank.com::26f52a98-3216-49f8-95c0-92c9bbdc30ba" providerId="AD" clId="Web-{FE3DF24E-7236-58A0-B7CD-BF0A82FC4330}" dt="2025-07-04T06:14:53.094" v="243"/>
          <ac:spMkLst>
            <pc:docMk/>
            <pc:sldMk cId="447283173" sldId="755"/>
            <ac:spMk id="3" creationId="{FA9062E0-94AE-D514-8BC3-6223BBF83660}"/>
          </ac:spMkLst>
        </pc:spChg>
        <pc:spChg chg="add mod">
          <ac:chgData name="Biswa" userId="S::bbanik@tonikbank.com::26f52a98-3216-49f8-95c0-92c9bbdc30ba" providerId="AD" clId="Web-{FE3DF24E-7236-58A0-B7CD-BF0A82FC4330}" dt="2025-07-04T06:15:01.828" v="245" actId="14100"/>
          <ac:spMkLst>
            <pc:docMk/>
            <pc:sldMk cId="447283173" sldId="755"/>
            <ac:spMk id="6" creationId="{06964F65-598C-7D94-8ED1-56921A69DE94}"/>
          </ac:spMkLst>
        </pc:spChg>
      </pc:sldChg>
    </pc:docChg>
  </pc:docChgLst>
  <pc:docChgLst>
    <pc:chgData name="Pradeepa P" userId="S::pparameshvaran@tonikbank.com::ba3c13e9-ce31-4e98-8655-9daa7e0bceff" providerId="AD" clId="Web-{C9C0912F-814F-875B-59C2-AD93AEB150E4}"/>
    <pc:docChg chg="modSld">
      <pc:chgData name="Pradeepa P" userId="S::pparameshvaran@tonikbank.com::ba3c13e9-ce31-4e98-8655-9daa7e0bceff" providerId="AD" clId="Web-{C9C0912F-814F-875B-59C2-AD93AEB150E4}" dt="2025-05-28T06:50:35.906" v="234" actId="20577"/>
      <pc:docMkLst>
        <pc:docMk/>
      </pc:docMkLst>
      <pc:sldChg chg="modSp">
        <pc:chgData name="Pradeepa P" userId="S::pparameshvaran@tonikbank.com::ba3c13e9-ce31-4e98-8655-9daa7e0bceff" providerId="AD" clId="Web-{C9C0912F-814F-875B-59C2-AD93AEB150E4}" dt="2025-05-28T06:40:24.984" v="52" actId="1076"/>
        <pc:sldMkLst>
          <pc:docMk/>
          <pc:sldMk cId="66528652" sldId="666"/>
        </pc:sldMkLst>
      </pc:sldChg>
      <pc:sldChg chg="modSp">
        <pc:chgData name="Pradeepa P" userId="S::pparameshvaran@tonikbank.com::ba3c13e9-ce31-4e98-8655-9daa7e0bceff" providerId="AD" clId="Web-{C9C0912F-814F-875B-59C2-AD93AEB150E4}" dt="2025-05-28T06:28:59.582" v="3" actId="20577"/>
        <pc:sldMkLst>
          <pc:docMk/>
          <pc:sldMk cId="171521606" sldId="674"/>
        </pc:sldMkLst>
      </pc:sldChg>
      <pc:sldChg chg="addSp modSp">
        <pc:chgData name="Pradeepa P" userId="S::pparameshvaran@tonikbank.com::ba3c13e9-ce31-4e98-8655-9daa7e0bceff" providerId="AD" clId="Web-{C9C0912F-814F-875B-59C2-AD93AEB150E4}" dt="2025-05-28T06:40:18.452" v="51" actId="1076"/>
        <pc:sldMkLst>
          <pc:docMk/>
          <pc:sldMk cId="1535341340" sldId="677"/>
        </pc:sldMkLst>
      </pc:sldChg>
      <pc:sldChg chg="modSp">
        <pc:chgData name="Pradeepa P" userId="S::pparameshvaran@tonikbank.com::ba3c13e9-ce31-4e98-8655-9daa7e0bceff" providerId="AD" clId="Web-{C9C0912F-814F-875B-59C2-AD93AEB150E4}" dt="2025-05-28T06:31:17.759" v="21" actId="1076"/>
        <pc:sldMkLst>
          <pc:docMk/>
          <pc:sldMk cId="363834639" sldId="681"/>
        </pc:sldMkLst>
      </pc:sldChg>
      <pc:sldChg chg="modSp">
        <pc:chgData name="Pradeepa P" userId="S::pparameshvaran@tonikbank.com::ba3c13e9-ce31-4e98-8655-9daa7e0bceff" providerId="AD" clId="Web-{C9C0912F-814F-875B-59C2-AD93AEB150E4}" dt="2025-05-28T06:36:01.395" v="28" actId="20577"/>
        <pc:sldMkLst>
          <pc:docMk/>
          <pc:sldMk cId="4067340277" sldId="690"/>
        </pc:sldMkLst>
      </pc:sldChg>
      <pc:sldChg chg="addSp delSp modSp">
        <pc:chgData name="Pradeepa P" userId="S::pparameshvaran@tonikbank.com::ba3c13e9-ce31-4e98-8655-9daa7e0bceff" providerId="AD" clId="Web-{C9C0912F-814F-875B-59C2-AD93AEB150E4}" dt="2025-05-28T06:46:15.397" v="222" actId="1076"/>
        <pc:sldMkLst>
          <pc:docMk/>
          <pc:sldMk cId="2942096670" sldId="696"/>
        </pc:sldMkLst>
      </pc:sldChg>
      <pc:sldChg chg="modSp">
        <pc:chgData name="Pradeepa P" userId="S::pparameshvaran@tonikbank.com::ba3c13e9-ce31-4e98-8655-9daa7e0bceff" providerId="AD" clId="Web-{C9C0912F-814F-875B-59C2-AD93AEB150E4}" dt="2025-05-28T06:30:11.694" v="13" actId="1076"/>
        <pc:sldMkLst>
          <pc:docMk/>
          <pc:sldMk cId="2512632572" sldId="699"/>
        </pc:sldMkLst>
      </pc:sldChg>
      <pc:sldChg chg="modSp">
        <pc:chgData name="Pradeepa P" userId="S::pparameshvaran@tonikbank.com::ba3c13e9-ce31-4e98-8655-9daa7e0bceff" providerId="AD" clId="Web-{C9C0912F-814F-875B-59C2-AD93AEB150E4}" dt="2025-05-28T06:31:59.152" v="25" actId="20577"/>
        <pc:sldMkLst>
          <pc:docMk/>
          <pc:sldMk cId="2925055086" sldId="701"/>
        </pc:sldMkLst>
      </pc:sldChg>
      <pc:sldChg chg="modSp">
        <pc:chgData name="Pradeepa P" userId="S::pparameshvaran@tonikbank.com::ba3c13e9-ce31-4e98-8655-9daa7e0bceff" providerId="AD" clId="Web-{C9C0912F-814F-875B-59C2-AD93AEB150E4}" dt="2025-05-28T06:50:35.906" v="234" actId="20577"/>
        <pc:sldMkLst>
          <pc:docMk/>
          <pc:sldMk cId="356660738" sldId="707"/>
        </pc:sldMkLst>
      </pc:sldChg>
      <pc:sldChg chg="addSp modSp">
        <pc:chgData name="Pradeepa P" userId="S::pparameshvaran@tonikbank.com::ba3c13e9-ce31-4e98-8655-9daa7e0bceff" providerId="AD" clId="Web-{C9C0912F-814F-875B-59C2-AD93AEB150E4}" dt="2025-05-28T06:47:00.164" v="230"/>
        <pc:sldMkLst>
          <pc:docMk/>
          <pc:sldMk cId="3428591970" sldId="709"/>
        </pc:sldMkLst>
      </pc:sldChg>
      <pc:sldChg chg="modSp">
        <pc:chgData name="Pradeepa P" userId="S::pparameshvaran@tonikbank.com::ba3c13e9-ce31-4e98-8655-9daa7e0bceff" providerId="AD" clId="Web-{C9C0912F-814F-875B-59C2-AD93AEB150E4}" dt="2025-05-28T06:31:02.212" v="17" actId="20577"/>
        <pc:sldMkLst>
          <pc:docMk/>
          <pc:sldMk cId="2606321248" sldId="710"/>
        </pc:sldMkLst>
      </pc:sldChg>
    </pc:docChg>
  </pc:docChgLst>
  <pc:docChgLst>
    <pc:chgData name="Pradeepa P" userId="S::pparameshvaran@tonikbank.com::ba3c13e9-ce31-4e98-8655-9daa7e0bceff" providerId="AD" clId="Web-{7EC8ABC5-506B-40C4-4AD2-8248B0311B55}"/>
    <pc:docChg chg="delSld modSld sldOrd">
      <pc:chgData name="Pradeepa P" userId="S::pparameshvaran@tonikbank.com::ba3c13e9-ce31-4e98-8655-9daa7e0bceff" providerId="AD" clId="Web-{7EC8ABC5-506B-40C4-4AD2-8248B0311B55}" dt="2025-05-26T12:32:28.538" v="1059" actId="1076"/>
      <pc:docMkLst>
        <pc:docMk/>
      </pc:docMkLst>
      <pc:sldChg chg="modSp">
        <pc:chgData name="Pradeepa P" userId="S::pparameshvaran@tonikbank.com::ba3c13e9-ce31-4e98-8655-9daa7e0bceff" providerId="AD" clId="Web-{7EC8ABC5-506B-40C4-4AD2-8248B0311B55}" dt="2025-05-26T11:50:18.025" v="11" actId="20577"/>
        <pc:sldMkLst>
          <pc:docMk/>
          <pc:sldMk cId="4129944639" sldId="498"/>
        </pc:sldMkLst>
      </pc:sldChg>
      <pc:sldChg chg="addSp delSp modSp ord">
        <pc:chgData name="Pradeepa P" userId="S::pparameshvaran@tonikbank.com::ba3c13e9-ce31-4e98-8655-9daa7e0bceff" providerId="AD" clId="Web-{7EC8ABC5-506B-40C4-4AD2-8248B0311B55}" dt="2025-05-26T11:56:43.014" v="45" actId="1076"/>
        <pc:sldMkLst>
          <pc:docMk/>
          <pc:sldMk cId="66528652" sldId="666"/>
        </pc:sldMkLst>
      </pc:sldChg>
      <pc:sldChg chg="addSp delSp modSp ord">
        <pc:chgData name="Pradeepa P" userId="S::pparameshvaran@tonikbank.com::ba3c13e9-ce31-4e98-8655-9daa7e0bceff" providerId="AD" clId="Web-{7EC8ABC5-506B-40C4-4AD2-8248B0311B55}" dt="2025-05-26T12:05:36.989" v="256" actId="20577"/>
        <pc:sldMkLst>
          <pc:docMk/>
          <pc:sldMk cId="171521606" sldId="674"/>
        </pc:sldMkLst>
      </pc:sldChg>
      <pc:sldChg chg="addSp delSp modSp">
        <pc:chgData name="Pradeepa P" userId="S::pparameshvaran@tonikbank.com::ba3c13e9-ce31-4e98-8655-9daa7e0bceff" providerId="AD" clId="Web-{7EC8ABC5-506B-40C4-4AD2-8248B0311B55}" dt="2025-05-26T12:05:47.567" v="260" actId="20577"/>
        <pc:sldMkLst>
          <pc:docMk/>
          <pc:sldMk cId="1535341340" sldId="677"/>
        </pc:sldMkLst>
      </pc:sldChg>
      <pc:sldChg chg="del">
        <pc:chgData name="Pradeepa P" userId="S::pparameshvaran@tonikbank.com::ba3c13e9-ce31-4e98-8655-9daa7e0bceff" providerId="AD" clId="Web-{7EC8ABC5-506B-40C4-4AD2-8248B0311B55}" dt="2025-05-26T12:02:09.580" v="158"/>
        <pc:sldMkLst>
          <pc:docMk/>
          <pc:sldMk cId="1597031962" sldId="678"/>
        </pc:sldMkLst>
      </pc:sldChg>
      <pc:sldChg chg="addSp delSp modSp">
        <pc:chgData name="Pradeepa P" userId="S::pparameshvaran@tonikbank.com::ba3c13e9-ce31-4e98-8655-9daa7e0bceff" providerId="AD" clId="Web-{7EC8ABC5-506B-40C4-4AD2-8248B0311B55}" dt="2025-05-26T12:06:42.193" v="271" actId="20577"/>
        <pc:sldMkLst>
          <pc:docMk/>
          <pc:sldMk cId="363834639" sldId="681"/>
        </pc:sldMkLst>
      </pc:sldChg>
      <pc:sldChg chg="modSp">
        <pc:chgData name="Pradeepa P" userId="S::pparameshvaran@tonikbank.com::ba3c13e9-ce31-4e98-8655-9daa7e0bceff" providerId="AD" clId="Web-{7EC8ABC5-506B-40C4-4AD2-8248B0311B55}" dt="2025-05-26T12:07:02.443" v="272" actId="20577"/>
        <pc:sldMkLst>
          <pc:docMk/>
          <pc:sldMk cId="633098496" sldId="689"/>
        </pc:sldMkLst>
      </pc:sldChg>
      <pc:sldChg chg="modSp">
        <pc:chgData name="Pradeepa P" userId="S::pparameshvaran@tonikbank.com::ba3c13e9-ce31-4e98-8655-9daa7e0bceff" providerId="AD" clId="Web-{7EC8ABC5-506B-40C4-4AD2-8248B0311B55}" dt="2025-05-26T11:55:23.654" v="19" actId="20577"/>
        <pc:sldMkLst>
          <pc:docMk/>
          <pc:sldMk cId="4067340277" sldId="690"/>
        </pc:sldMkLst>
      </pc:sldChg>
      <pc:sldChg chg="modSp">
        <pc:chgData name="Pradeepa P" userId="S::pparameshvaran@tonikbank.com::ba3c13e9-ce31-4e98-8655-9daa7e0bceff" providerId="AD" clId="Web-{7EC8ABC5-506B-40C4-4AD2-8248B0311B55}" dt="2025-05-26T12:32:28.538" v="1059" actId="1076"/>
        <pc:sldMkLst>
          <pc:docMk/>
          <pc:sldMk cId="2942096670" sldId="696"/>
        </pc:sldMkLst>
      </pc:sldChg>
      <pc:sldChg chg="addSp delSp modSp">
        <pc:chgData name="Pradeepa P" userId="S::pparameshvaran@tonikbank.com::ba3c13e9-ce31-4e98-8655-9daa7e0bceff" providerId="AD" clId="Web-{7EC8ABC5-506B-40C4-4AD2-8248B0311B55}" dt="2025-05-26T12:06:33.443" v="268" actId="20577"/>
        <pc:sldMkLst>
          <pc:docMk/>
          <pc:sldMk cId="2512632572" sldId="699"/>
        </pc:sldMkLst>
      </pc:sldChg>
      <pc:sldChg chg="addSp delSp modSp ord">
        <pc:chgData name="Pradeepa P" userId="S::pparameshvaran@tonikbank.com::ba3c13e9-ce31-4e98-8655-9daa7e0bceff" providerId="AD" clId="Web-{7EC8ABC5-506B-40C4-4AD2-8248B0311B55}" dt="2025-05-26T12:05:42.583" v="258" actId="20577"/>
        <pc:sldMkLst>
          <pc:docMk/>
          <pc:sldMk cId="2925055086" sldId="701"/>
        </pc:sldMkLst>
      </pc:sldChg>
      <pc:sldChg chg="addSp delSp modSp">
        <pc:chgData name="Pradeepa P" userId="S::pparameshvaran@tonikbank.com::ba3c13e9-ce31-4e98-8655-9daa7e0bceff" providerId="AD" clId="Web-{7EC8ABC5-506B-40C4-4AD2-8248B0311B55}" dt="2025-05-26T12:05:54.051" v="262" actId="20577"/>
        <pc:sldMkLst>
          <pc:docMk/>
          <pc:sldMk cId="356660738" sldId="707"/>
        </pc:sldMkLst>
      </pc:sldChg>
      <pc:sldChg chg="addSp delSp modSp">
        <pc:chgData name="Pradeepa P" userId="S::pparameshvaran@tonikbank.com::ba3c13e9-ce31-4e98-8655-9daa7e0bceff" providerId="AD" clId="Web-{7EC8ABC5-506B-40C4-4AD2-8248B0311B55}" dt="2025-05-26T12:29:39.349" v="1015" actId="14100"/>
        <pc:sldMkLst>
          <pc:docMk/>
          <pc:sldMk cId="3428591970" sldId="709"/>
        </pc:sldMkLst>
      </pc:sldChg>
      <pc:sldChg chg="addSp delSp modSp ord">
        <pc:chgData name="Pradeepa P" userId="S::pparameshvaran@tonikbank.com::ba3c13e9-ce31-4e98-8655-9daa7e0bceff" providerId="AD" clId="Web-{7EC8ABC5-506B-40C4-4AD2-8248B0311B55}" dt="2025-05-26T12:06:38.193" v="270" actId="20577"/>
        <pc:sldMkLst>
          <pc:docMk/>
          <pc:sldMk cId="2606321248" sldId="710"/>
        </pc:sldMkLst>
      </pc:sldChg>
      <pc:sldChg chg="addSp delSp modSp">
        <pc:chgData name="Pradeepa P" userId="S::pparameshvaran@tonikbank.com::ba3c13e9-ce31-4e98-8655-9daa7e0bceff" providerId="AD" clId="Web-{7EC8ABC5-506B-40C4-4AD2-8248B0311B55}" dt="2025-05-26T11:57:16.811" v="58" actId="1076"/>
        <pc:sldMkLst>
          <pc:docMk/>
          <pc:sldMk cId="1756677345" sldId="712"/>
        </pc:sldMkLst>
      </pc:sldChg>
      <pc:sldChg chg="del">
        <pc:chgData name="Pradeepa P" userId="S::pparameshvaran@tonikbank.com::ba3c13e9-ce31-4e98-8655-9daa7e0bceff" providerId="AD" clId="Web-{7EC8ABC5-506B-40C4-4AD2-8248B0311B55}" dt="2025-05-26T12:05:23.364" v="250"/>
        <pc:sldMkLst>
          <pc:docMk/>
          <pc:sldMk cId="3926436191" sldId="714"/>
        </pc:sldMkLst>
      </pc:sldChg>
      <pc:sldChg chg="addSp delSp modSp">
        <pc:chgData name="Pradeepa P" userId="S::pparameshvaran@tonikbank.com::ba3c13e9-ce31-4e98-8655-9daa7e0bceff" providerId="AD" clId="Web-{7EC8ABC5-506B-40C4-4AD2-8248B0311B55}" dt="2025-05-26T12:08:51.335" v="278" actId="1076"/>
        <pc:sldMkLst>
          <pc:docMk/>
          <pc:sldMk cId="2995196123" sldId="733"/>
        </pc:sldMkLst>
      </pc:sldChg>
      <pc:sldChg chg="del">
        <pc:chgData name="Pradeepa P" userId="S::pparameshvaran@tonikbank.com::ba3c13e9-ce31-4e98-8655-9daa7e0bceff" providerId="AD" clId="Web-{7EC8ABC5-506B-40C4-4AD2-8248B0311B55}" dt="2025-05-26T12:05:24.457" v="251"/>
        <pc:sldMkLst>
          <pc:docMk/>
          <pc:sldMk cId="4147557997" sldId="735"/>
        </pc:sldMkLst>
      </pc:sldChg>
      <pc:sldChg chg="del">
        <pc:chgData name="Pradeepa P" userId="S::pparameshvaran@tonikbank.com::ba3c13e9-ce31-4e98-8655-9daa7e0bceff" providerId="AD" clId="Web-{7EC8ABC5-506B-40C4-4AD2-8248B0311B55}" dt="2025-05-26T12:05:26.129" v="252"/>
        <pc:sldMkLst>
          <pc:docMk/>
          <pc:sldMk cId="3945202153" sldId="736"/>
        </pc:sldMkLst>
      </pc:sldChg>
      <pc:sldChg chg="del">
        <pc:chgData name="Pradeepa P" userId="S::pparameshvaran@tonikbank.com::ba3c13e9-ce31-4e98-8655-9daa7e0bceff" providerId="AD" clId="Web-{7EC8ABC5-506B-40C4-4AD2-8248B0311B55}" dt="2025-05-26T12:05:26.301" v="253"/>
        <pc:sldMkLst>
          <pc:docMk/>
          <pc:sldMk cId="3919631" sldId="737"/>
        </pc:sldMkLst>
      </pc:sldChg>
      <pc:sldChg chg="del">
        <pc:chgData name="Pradeepa P" userId="S::pparameshvaran@tonikbank.com::ba3c13e9-ce31-4e98-8655-9daa7e0bceff" providerId="AD" clId="Web-{7EC8ABC5-506B-40C4-4AD2-8248B0311B55}" dt="2025-05-26T12:05:27.270" v="254"/>
        <pc:sldMkLst>
          <pc:docMk/>
          <pc:sldMk cId="3269548151" sldId="738"/>
        </pc:sldMkLst>
      </pc:sldChg>
    </pc:docChg>
  </pc:docChgLst>
  <pc:docChgLst>
    <pc:chgData name="Biswa" userId="S::bbanik@tonikbank.com::26f52a98-3216-49f8-95c0-92c9bbdc30ba" providerId="AD" clId="Web-{E7B741AB-DE95-425C-3E76-2F5B3199260A}"/>
    <pc:docChg chg="modSld">
      <pc:chgData name="Biswa" userId="S::bbanik@tonikbank.com::26f52a98-3216-49f8-95c0-92c9bbdc30ba" providerId="AD" clId="Web-{E7B741AB-DE95-425C-3E76-2F5B3199260A}" dt="2025-06-09T07:22:39.605" v="3"/>
      <pc:docMkLst>
        <pc:docMk/>
      </pc:docMkLst>
      <pc:sldChg chg="modSp">
        <pc:chgData name="Biswa" userId="S::bbanik@tonikbank.com::26f52a98-3216-49f8-95c0-92c9bbdc30ba" providerId="AD" clId="Web-{E7B741AB-DE95-425C-3E76-2F5B3199260A}" dt="2025-06-09T07:22:39.605" v="3"/>
        <pc:sldMkLst>
          <pc:docMk/>
          <pc:sldMk cId="867531378" sldId="737"/>
        </pc:sldMkLst>
      </pc:sldChg>
    </pc:docChg>
  </pc:docChgLst>
  <pc:docChgLst>
    <pc:chgData clId="Web-{C9C0912F-814F-875B-59C2-AD93AEB150E4}"/>
    <pc:docChg chg="modSld">
      <pc:chgData name="" userId="" providerId="" clId="Web-{C9C0912F-814F-875B-59C2-AD93AEB150E4}" dt="2025-05-28T06:42:16.076" v="1"/>
      <pc:docMkLst>
        <pc:docMk/>
      </pc:docMkLst>
      <pc:sldChg chg="modSp">
        <pc:chgData name="" userId="" providerId="" clId="Web-{C9C0912F-814F-875B-59C2-AD93AEB150E4}" dt="2025-05-28T06:42:16.076" v="1"/>
        <pc:sldMkLst>
          <pc:docMk/>
          <pc:sldMk cId="2942096670" sldId="696"/>
        </pc:sldMkLst>
      </pc:sldChg>
    </pc:docChg>
  </pc:docChgLst>
  <pc:docChgLst>
    <pc:chgData name="Bhuvanesh" userId="4650cd39-8dbb-4c0f-8fda-594efc81948c" providerId="ADAL" clId="{B863A3A1-A0E4-429E-8016-DD6866C8CBE2}"/>
    <pc:docChg chg="undo custSel modSld sldOrd">
      <pc:chgData name="Bhuvanesh" userId="4650cd39-8dbb-4c0f-8fda-594efc81948c" providerId="ADAL" clId="{B863A3A1-A0E4-429E-8016-DD6866C8CBE2}" dt="2025-06-16T09:51:54.288" v="116" actId="14100"/>
      <pc:docMkLst>
        <pc:docMk/>
      </pc:docMkLst>
      <pc:sldChg chg="modSp mod">
        <pc:chgData name="Bhuvanesh" userId="4650cd39-8dbb-4c0f-8fda-594efc81948c" providerId="ADAL" clId="{B863A3A1-A0E4-429E-8016-DD6866C8CBE2}" dt="2025-06-16T09:00:33.239" v="2" actId="20577"/>
        <pc:sldMkLst>
          <pc:docMk/>
          <pc:sldMk cId="4129944639" sldId="498"/>
        </pc:sldMkLst>
        <pc:spChg chg="mod">
          <ac:chgData name="Bhuvanesh" userId="4650cd39-8dbb-4c0f-8fda-594efc81948c" providerId="ADAL" clId="{B863A3A1-A0E4-429E-8016-DD6866C8CBE2}" dt="2025-06-16T09:00:33.239" v="2" actId="20577"/>
          <ac:spMkLst>
            <pc:docMk/>
            <pc:sldMk cId="4129944639" sldId="498"/>
            <ac:spMk id="3" creationId="{4F7E8F7E-6D89-74CB-11C3-C84321CCA4F1}"/>
          </ac:spMkLst>
        </pc:spChg>
      </pc:sldChg>
      <pc:sldChg chg="modSp mod">
        <pc:chgData name="Bhuvanesh" userId="4650cd39-8dbb-4c0f-8fda-594efc81948c" providerId="ADAL" clId="{B863A3A1-A0E4-429E-8016-DD6866C8CBE2}" dt="2025-06-16T09:19:40.569" v="22" actId="20577"/>
        <pc:sldMkLst>
          <pc:docMk/>
          <pc:sldMk cId="66528652" sldId="666"/>
        </pc:sldMkLst>
      </pc:sldChg>
      <pc:sldChg chg="addSp delSp modSp mod">
        <pc:chgData name="Bhuvanesh" userId="4650cd39-8dbb-4c0f-8fda-594efc81948c" providerId="ADAL" clId="{B863A3A1-A0E4-429E-8016-DD6866C8CBE2}" dt="2025-06-16T09:48:00.077" v="91" actId="14100"/>
        <pc:sldMkLst>
          <pc:docMk/>
          <pc:sldMk cId="1535341340" sldId="677"/>
        </pc:sldMkLst>
      </pc:sldChg>
      <pc:sldChg chg="addSp delSp modSp mod">
        <pc:chgData name="Bhuvanesh" userId="4650cd39-8dbb-4c0f-8fda-594efc81948c" providerId="ADAL" clId="{B863A3A1-A0E4-429E-8016-DD6866C8CBE2}" dt="2025-06-16T09:18:56.556" v="16" actId="108"/>
        <pc:sldMkLst>
          <pc:docMk/>
          <pc:sldMk cId="3428591970" sldId="709"/>
        </pc:sldMkLst>
        <pc:graphicFrameChg chg="mod modGraphic">
          <ac:chgData name="Bhuvanesh" userId="4650cd39-8dbb-4c0f-8fda-594efc81948c" providerId="ADAL" clId="{B863A3A1-A0E4-429E-8016-DD6866C8CBE2}" dt="2025-06-16T09:18:56.556" v="16" actId="108"/>
          <ac:graphicFrameMkLst>
            <pc:docMk/>
            <pc:sldMk cId="3428591970" sldId="709"/>
            <ac:graphicFrameMk id="7" creationId="{90571596-72DD-C747-505A-F2D7D714FF9B}"/>
          </ac:graphicFrameMkLst>
        </pc:graphicFrameChg>
      </pc:sldChg>
      <pc:sldChg chg="addSp delSp modSp mod">
        <pc:chgData name="Bhuvanesh" userId="4650cd39-8dbb-4c0f-8fda-594efc81948c" providerId="ADAL" clId="{B863A3A1-A0E4-429E-8016-DD6866C8CBE2}" dt="2025-06-16T09:50:38.349" v="102" actId="1076"/>
        <pc:sldMkLst>
          <pc:docMk/>
          <pc:sldMk cId="2606321248" sldId="710"/>
        </pc:sldMkLst>
      </pc:sldChg>
      <pc:sldChg chg="modSp mod ord">
        <pc:chgData name="Bhuvanesh" userId="4650cd39-8dbb-4c0f-8fda-594efc81948c" providerId="ADAL" clId="{B863A3A1-A0E4-429E-8016-DD6866C8CBE2}" dt="2025-06-16T09:19:35.624" v="20" actId="20577"/>
        <pc:sldMkLst>
          <pc:docMk/>
          <pc:sldMk cId="1756677345" sldId="712"/>
        </pc:sldMkLst>
      </pc:sldChg>
      <pc:sldChg chg="addSp delSp modSp mod">
        <pc:chgData name="Bhuvanesh" userId="4650cd39-8dbb-4c0f-8fda-594efc81948c" providerId="ADAL" clId="{B863A3A1-A0E4-429E-8016-DD6866C8CBE2}" dt="2025-06-16T09:33:40.803" v="41" actId="14100"/>
        <pc:sldMkLst>
          <pc:docMk/>
          <pc:sldMk cId="2995196123" sldId="733"/>
        </pc:sldMkLst>
      </pc:sldChg>
      <pc:sldChg chg="addSp delSp modSp mod">
        <pc:chgData name="Bhuvanesh" userId="4650cd39-8dbb-4c0f-8fda-594efc81948c" providerId="ADAL" clId="{B863A3A1-A0E4-429E-8016-DD6866C8CBE2}" dt="2025-06-16T09:51:54.288" v="116" actId="14100"/>
        <pc:sldMkLst>
          <pc:docMk/>
          <pc:sldMk cId="2086865897" sldId="735"/>
        </pc:sldMkLst>
      </pc:sldChg>
    </pc:docChg>
  </pc:docChgLst>
  <pc:docChgLst>
    <pc:chgData name="Bhuvanesh" userId="4650cd39-8dbb-4c0f-8fda-594efc81948c" providerId="ADAL" clId="{F5CFF127-7E56-4A27-B994-7F4E566B32AB}"/>
    <pc:docChg chg="undo custSel addSld delSld modSld sldOrd">
      <pc:chgData name="Bhuvanesh" userId="4650cd39-8dbb-4c0f-8fda-594efc81948c" providerId="ADAL" clId="{F5CFF127-7E56-4A27-B994-7F4E566B32AB}" dt="2025-06-12T11:41:06.308" v="657" actId="20577"/>
      <pc:docMkLst>
        <pc:docMk/>
      </pc:docMkLst>
      <pc:sldChg chg="modSp mod">
        <pc:chgData name="Bhuvanesh" userId="4650cd39-8dbb-4c0f-8fda-594efc81948c" providerId="ADAL" clId="{F5CFF127-7E56-4A27-B994-7F4E566B32AB}" dt="2025-06-08T12:15:10.410" v="14" actId="20577"/>
        <pc:sldMkLst>
          <pc:docMk/>
          <pc:sldMk cId="4129944639" sldId="498"/>
        </pc:sldMkLst>
        <pc:spChg chg="mod">
          <ac:chgData name="Bhuvanesh" userId="4650cd39-8dbb-4c0f-8fda-594efc81948c" providerId="ADAL" clId="{F5CFF127-7E56-4A27-B994-7F4E566B32AB}" dt="2025-06-08T12:15:10.410" v="14" actId="20577"/>
          <ac:spMkLst>
            <pc:docMk/>
            <pc:sldMk cId="4129944639" sldId="498"/>
            <ac:spMk id="3" creationId="{4F7E8F7E-6D89-74CB-11C3-C84321CCA4F1}"/>
          </ac:spMkLst>
        </pc:spChg>
      </pc:sldChg>
      <pc:sldChg chg="addSp delSp modSp mod">
        <pc:chgData name="Bhuvanesh" userId="4650cd39-8dbb-4c0f-8fda-594efc81948c" providerId="ADAL" clId="{F5CFF127-7E56-4A27-B994-7F4E566B32AB}" dt="2025-06-08T12:23:49.898" v="117" actId="1076"/>
        <pc:sldMkLst>
          <pc:docMk/>
          <pc:sldMk cId="66528652" sldId="666"/>
        </pc:sldMkLst>
      </pc:sldChg>
      <pc:sldChg chg="addSp delSp modSp mod ord">
        <pc:chgData name="Bhuvanesh" userId="4650cd39-8dbb-4c0f-8fda-594efc81948c" providerId="ADAL" clId="{F5CFF127-7E56-4A27-B994-7F4E566B32AB}" dt="2025-06-09T04:53:50.063" v="497" actId="1076"/>
        <pc:sldMkLst>
          <pc:docMk/>
          <pc:sldMk cId="171521606" sldId="674"/>
        </pc:sldMkLst>
      </pc:sldChg>
      <pc:sldChg chg="addSp delSp modSp mod modShow">
        <pc:chgData name="Bhuvanesh" userId="4650cd39-8dbb-4c0f-8fda-594efc81948c" providerId="ADAL" clId="{F5CFF127-7E56-4A27-B994-7F4E566B32AB}" dt="2025-06-09T09:24:09.783" v="651" actId="20577"/>
        <pc:sldMkLst>
          <pc:docMk/>
          <pc:sldMk cId="1535341340" sldId="677"/>
        </pc:sldMkLst>
      </pc:sldChg>
      <pc:sldChg chg="addSp delSp modSp mod ord">
        <pc:chgData name="Bhuvanesh" userId="4650cd39-8dbb-4c0f-8fda-594efc81948c" providerId="ADAL" clId="{F5CFF127-7E56-4A27-B994-7F4E566B32AB}" dt="2025-06-08T12:28:03.487" v="170" actId="14100"/>
        <pc:sldMkLst>
          <pc:docMk/>
          <pc:sldMk cId="363834639" sldId="681"/>
        </pc:sldMkLst>
      </pc:sldChg>
      <pc:sldChg chg="modSp mod">
        <pc:chgData name="Bhuvanesh" userId="4650cd39-8dbb-4c0f-8fda-594efc81948c" providerId="ADAL" clId="{F5CFF127-7E56-4A27-B994-7F4E566B32AB}" dt="2025-06-08T12:28:48.760" v="203" actId="20577"/>
        <pc:sldMkLst>
          <pc:docMk/>
          <pc:sldMk cId="633098496" sldId="689"/>
        </pc:sldMkLst>
        <pc:spChg chg="mod">
          <ac:chgData name="Bhuvanesh" userId="4650cd39-8dbb-4c0f-8fda-594efc81948c" providerId="ADAL" clId="{F5CFF127-7E56-4A27-B994-7F4E566B32AB}" dt="2025-06-08T12:28:48.760" v="203" actId="20577"/>
          <ac:spMkLst>
            <pc:docMk/>
            <pc:sldMk cId="633098496" sldId="689"/>
            <ac:spMk id="3" creationId="{B142CDEE-B919-E235-FAB7-B7A0EDAF6A3C}"/>
          </ac:spMkLst>
        </pc:spChg>
      </pc:sldChg>
      <pc:sldChg chg="modSp mod">
        <pc:chgData name="Bhuvanesh" userId="4650cd39-8dbb-4c0f-8fda-594efc81948c" providerId="ADAL" clId="{F5CFF127-7E56-4A27-B994-7F4E566B32AB}" dt="2025-06-08T18:39:46.132" v="450" actId="20577"/>
        <pc:sldMkLst>
          <pc:docMk/>
          <pc:sldMk cId="4067340277" sldId="690"/>
        </pc:sldMkLst>
        <pc:spChg chg="mod">
          <ac:chgData name="Bhuvanesh" userId="4650cd39-8dbb-4c0f-8fda-594efc81948c" providerId="ADAL" clId="{F5CFF127-7E56-4A27-B994-7F4E566B32AB}" dt="2025-06-08T18:39:46.132" v="450" actId="20577"/>
          <ac:spMkLst>
            <pc:docMk/>
            <pc:sldMk cId="4067340277" sldId="690"/>
            <ac:spMk id="18" creationId="{A66641C1-CF4A-74AD-6D9B-655039344F55}"/>
          </ac:spMkLst>
        </pc:spChg>
      </pc:sldChg>
      <pc:sldChg chg="modSp del mod">
        <pc:chgData name="Bhuvanesh" userId="4650cd39-8dbb-4c0f-8fda-594efc81948c" providerId="ADAL" clId="{F5CFF127-7E56-4A27-B994-7F4E566B32AB}" dt="2025-06-08T18:38:43.736" v="432" actId="47"/>
        <pc:sldMkLst>
          <pc:docMk/>
          <pc:sldMk cId="2942096670" sldId="696"/>
        </pc:sldMkLst>
      </pc:sldChg>
      <pc:sldChg chg="addSp delSp modSp mod">
        <pc:chgData name="Bhuvanesh" userId="4650cd39-8dbb-4c0f-8fda-594efc81948c" providerId="ADAL" clId="{F5CFF127-7E56-4A27-B994-7F4E566B32AB}" dt="2025-06-08T12:26:41.081" v="153" actId="14100"/>
        <pc:sldMkLst>
          <pc:docMk/>
          <pc:sldMk cId="2512632572" sldId="699"/>
        </pc:sldMkLst>
      </pc:sldChg>
      <pc:sldChg chg="del">
        <pc:chgData name="Bhuvanesh" userId="4650cd39-8dbb-4c0f-8fda-594efc81948c" providerId="ADAL" clId="{F5CFF127-7E56-4A27-B994-7F4E566B32AB}" dt="2025-06-08T12:24:13.828" v="118" actId="47"/>
        <pc:sldMkLst>
          <pc:docMk/>
          <pc:sldMk cId="2925055086" sldId="701"/>
        </pc:sldMkLst>
      </pc:sldChg>
      <pc:sldChg chg="addSp delSp modSp mod ord">
        <pc:chgData name="Bhuvanesh" userId="4650cd39-8dbb-4c0f-8fda-594efc81948c" providerId="ADAL" clId="{F5CFF127-7E56-4A27-B994-7F4E566B32AB}" dt="2025-06-08T12:23:35.313" v="115" actId="20577"/>
        <pc:sldMkLst>
          <pc:docMk/>
          <pc:sldMk cId="356660738" sldId="707"/>
        </pc:sldMkLst>
      </pc:sldChg>
      <pc:sldChg chg="addSp delSp modSp mod">
        <pc:chgData name="Bhuvanesh" userId="4650cd39-8dbb-4c0f-8fda-594efc81948c" providerId="ADAL" clId="{F5CFF127-7E56-4A27-B994-7F4E566B32AB}" dt="2025-06-12T11:41:06.308" v="657" actId="20577"/>
        <pc:sldMkLst>
          <pc:docMk/>
          <pc:sldMk cId="3428591970" sldId="709"/>
        </pc:sldMkLst>
        <pc:spChg chg="mod">
          <ac:chgData name="Bhuvanesh" userId="4650cd39-8dbb-4c0f-8fda-594efc81948c" providerId="ADAL" clId="{F5CFF127-7E56-4A27-B994-7F4E566B32AB}" dt="2025-06-09T04:53:34.820" v="496" actId="14100"/>
          <ac:spMkLst>
            <pc:docMk/>
            <pc:sldMk cId="3428591970" sldId="709"/>
            <ac:spMk id="4" creationId="{2D9C46C9-1048-4F61-021B-39A09E9F6414}"/>
          </ac:spMkLst>
        </pc:spChg>
        <pc:spChg chg="mod">
          <ac:chgData name="Bhuvanesh" userId="4650cd39-8dbb-4c0f-8fda-594efc81948c" providerId="ADAL" clId="{F5CFF127-7E56-4A27-B994-7F4E566B32AB}" dt="2025-06-08T18:41:34.507" v="477" actId="1076"/>
          <ac:spMkLst>
            <pc:docMk/>
            <pc:sldMk cId="3428591970" sldId="709"/>
            <ac:spMk id="6" creationId="{08FF86E1-CC83-7BED-BC23-32135FEA805B}"/>
          </ac:spMkLst>
        </pc:spChg>
        <pc:graphicFrameChg chg="mod modGraphic">
          <ac:chgData name="Bhuvanesh" userId="4650cd39-8dbb-4c0f-8fda-594efc81948c" providerId="ADAL" clId="{F5CFF127-7E56-4A27-B994-7F4E566B32AB}" dt="2025-06-09T04:53:34.820" v="496" actId="14100"/>
          <ac:graphicFrameMkLst>
            <pc:docMk/>
            <pc:sldMk cId="3428591970" sldId="709"/>
            <ac:graphicFrameMk id="7" creationId="{90571596-72DD-C747-505A-F2D7D714FF9B}"/>
          </ac:graphicFrameMkLst>
        </pc:graphicFrameChg>
      </pc:sldChg>
      <pc:sldChg chg="addSp delSp modSp mod modShow">
        <pc:chgData name="Bhuvanesh" userId="4650cd39-8dbb-4c0f-8fda-594efc81948c" providerId="ADAL" clId="{F5CFF127-7E56-4A27-B994-7F4E566B32AB}" dt="2025-06-09T09:24:30.829" v="653" actId="113"/>
        <pc:sldMkLst>
          <pc:docMk/>
          <pc:sldMk cId="2606321248" sldId="710"/>
        </pc:sldMkLst>
      </pc:sldChg>
      <pc:sldChg chg="addSp delSp modSp mod">
        <pc:chgData name="Bhuvanesh" userId="4650cd39-8dbb-4c0f-8fda-594efc81948c" providerId="ADAL" clId="{F5CFF127-7E56-4A27-B994-7F4E566B32AB}" dt="2025-06-09T09:24:21.279" v="652" actId="113"/>
        <pc:sldMkLst>
          <pc:docMk/>
          <pc:sldMk cId="1756677345" sldId="712"/>
        </pc:sldMkLst>
      </pc:sldChg>
      <pc:sldChg chg="modSp mod">
        <pc:chgData name="Bhuvanesh" userId="4650cd39-8dbb-4c0f-8fda-594efc81948c" providerId="ADAL" clId="{F5CFF127-7E56-4A27-B994-7F4E566B32AB}" dt="2025-06-08T12:16:43.955" v="29" actId="113"/>
        <pc:sldMkLst>
          <pc:docMk/>
          <pc:sldMk cId="13548610" sldId="730"/>
        </pc:sldMkLst>
        <pc:spChg chg="mod">
          <ac:chgData name="Bhuvanesh" userId="4650cd39-8dbb-4c0f-8fda-594efc81948c" providerId="ADAL" clId="{F5CFF127-7E56-4A27-B994-7F4E566B32AB}" dt="2025-06-08T12:15:44.104" v="19" actId="208"/>
          <ac:spMkLst>
            <pc:docMk/>
            <pc:sldMk cId="13548610" sldId="730"/>
            <ac:spMk id="32" creationId="{2B3CBEC9-1D77-A6E3-5C3D-F33A94D4F6F7}"/>
          </ac:spMkLst>
        </pc:spChg>
        <pc:spChg chg="mod">
          <ac:chgData name="Bhuvanesh" userId="4650cd39-8dbb-4c0f-8fda-594efc81948c" providerId="ADAL" clId="{F5CFF127-7E56-4A27-B994-7F4E566B32AB}" dt="2025-06-08T12:16:43.955" v="29" actId="113"/>
          <ac:spMkLst>
            <pc:docMk/>
            <pc:sldMk cId="13548610" sldId="730"/>
            <ac:spMk id="41" creationId="{F98D2E7D-C1ED-8DE9-6390-8E512BE7F737}"/>
          </ac:spMkLst>
        </pc:spChg>
        <pc:spChg chg="mod">
          <ac:chgData name="Bhuvanesh" userId="4650cd39-8dbb-4c0f-8fda-594efc81948c" providerId="ADAL" clId="{F5CFF127-7E56-4A27-B994-7F4E566B32AB}" dt="2025-06-08T12:16:12.210" v="25" actId="207"/>
          <ac:spMkLst>
            <pc:docMk/>
            <pc:sldMk cId="13548610" sldId="730"/>
            <ac:spMk id="70" creationId="{D2C98BBE-7BFA-12AA-2135-3950B031C855}"/>
          </ac:spMkLst>
        </pc:spChg>
        <pc:spChg chg="mod">
          <ac:chgData name="Bhuvanesh" userId="4650cd39-8dbb-4c0f-8fda-594efc81948c" providerId="ADAL" clId="{F5CFF127-7E56-4A27-B994-7F4E566B32AB}" dt="2025-06-08T12:15:59.357" v="23" actId="207"/>
          <ac:spMkLst>
            <pc:docMk/>
            <pc:sldMk cId="13548610" sldId="730"/>
            <ac:spMk id="76" creationId="{F97E2E1F-BCF4-7BB5-A4AB-F241448F6BC4}"/>
          </ac:spMkLst>
        </pc:spChg>
      </pc:sldChg>
      <pc:sldChg chg="addSp delSp modSp mod">
        <pc:chgData name="Bhuvanesh" userId="4650cd39-8dbb-4c0f-8fda-594efc81948c" providerId="ADAL" clId="{F5CFF127-7E56-4A27-B994-7F4E566B32AB}" dt="2025-06-08T18:40:43.382" v="464" actId="14100"/>
        <pc:sldMkLst>
          <pc:docMk/>
          <pc:sldMk cId="2995196123" sldId="733"/>
        </pc:sldMkLst>
        <pc:spChg chg="mod">
          <ac:chgData name="Bhuvanesh" userId="4650cd39-8dbb-4c0f-8fda-594efc81948c" providerId="ADAL" clId="{F5CFF127-7E56-4A27-B994-7F4E566B32AB}" dt="2025-06-08T18:40:04.378" v="453" actId="20577"/>
          <ac:spMkLst>
            <pc:docMk/>
            <pc:sldMk cId="2995196123" sldId="733"/>
            <ac:spMk id="3" creationId="{316ABE7A-2D02-03DE-C950-58A378604A01}"/>
          </ac:spMkLst>
        </pc:spChg>
      </pc:sldChg>
      <pc:sldChg chg="addSp delSp modSp add mod modShow">
        <pc:chgData name="Bhuvanesh" userId="4650cd39-8dbb-4c0f-8fda-594efc81948c" providerId="ADAL" clId="{F5CFF127-7E56-4A27-B994-7F4E566B32AB}" dt="2025-06-09T09:24:34.861" v="654" actId="113"/>
        <pc:sldMkLst>
          <pc:docMk/>
          <pc:sldMk cId="1888269681" sldId="734"/>
        </pc:sldMkLst>
      </pc:sldChg>
      <pc:sldChg chg="addSp delSp modSp add mod modShow">
        <pc:chgData name="Bhuvanesh" userId="4650cd39-8dbb-4c0f-8fda-594efc81948c" providerId="ADAL" clId="{F5CFF127-7E56-4A27-B994-7F4E566B32AB}" dt="2025-06-09T08:08:13.805" v="594" actId="20577"/>
        <pc:sldMkLst>
          <pc:docMk/>
          <pc:sldMk cId="2086865897" sldId="735"/>
        </pc:sldMkLst>
      </pc:sldChg>
      <pc:sldChg chg="addSp delSp modSp add mod modShow">
        <pc:chgData name="Bhuvanesh" userId="4650cd39-8dbb-4c0f-8fda-594efc81948c" providerId="ADAL" clId="{F5CFF127-7E56-4A27-B994-7F4E566B32AB}" dt="2025-06-09T09:24:41.915" v="655" actId="113"/>
        <pc:sldMkLst>
          <pc:docMk/>
          <pc:sldMk cId="938936021" sldId="736"/>
        </pc:sldMkLst>
      </pc:sldChg>
      <pc:sldChg chg="modSp add mod">
        <pc:chgData name="Bhuvanesh" userId="4650cd39-8dbb-4c0f-8fda-594efc81948c" providerId="ADAL" clId="{F5CFF127-7E56-4A27-B994-7F4E566B32AB}" dt="2025-06-09T09:00:54.281" v="650" actId="20577"/>
        <pc:sldMkLst>
          <pc:docMk/>
          <pc:sldMk cId="867531378" sldId="737"/>
        </pc:sldMkLst>
        <pc:spChg chg="mod">
          <ac:chgData name="Bhuvanesh" userId="4650cd39-8dbb-4c0f-8fda-594efc81948c" providerId="ADAL" clId="{F5CFF127-7E56-4A27-B994-7F4E566B32AB}" dt="2025-06-08T18:43:58.660" v="491" actId="20577"/>
          <ac:spMkLst>
            <pc:docMk/>
            <pc:sldMk cId="867531378" sldId="737"/>
            <ac:spMk id="3" creationId="{3EF55BC6-CD34-B597-F8F2-C2ABB9011218}"/>
          </ac:spMkLst>
        </pc:spChg>
        <pc:graphicFrameChg chg="modGraphic">
          <ac:chgData name="Bhuvanesh" userId="4650cd39-8dbb-4c0f-8fda-594efc81948c" providerId="ADAL" clId="{F5CFF127-7E56-4A27-B994-7F4E566B32AB}" dt="2025-06-09T09:00:54.281" v="650" actId="20577"/>
          <ac:graphicFrameMkLst>
            <pc:docMk/>
            <pc:sldMk cId="867531378" sldId="737"/>
            <ac:graphicFrameMk id="8" creationId="{8A337983-A29B-91DE-47DF-D2115C7F5EEA}"/>
          </ac:graphicFrameMkLst>
        </pc:graphicFrameChg>
      </pc:sldChg>
    </pc:docChg>
  </pc:docChgLst>
  <pc:docChgLst>
    <pc:chgData name="Guest User" userId="S::urn:spo:tenantanon#2fe6762b-2c15-4a41-9779-d487e594fbaf::" providerId="AD" clId="Web-{5DA6ABFB-5ED4-7FEB-E45B-9FDC13F933DA}"/>
    <pc:docChg chg="modSld">
      <pc:chgData name="Guest User" userId="S::urn:spo:tenantanon#2fe6762b-2c15-4a41-9779-d487e594fbaf::" providerId="AD" clId="Web-{5DA6ABFB-5ED4-7FEB-E45B-9FDC13F933DA}" dt="2025-07-04T05:14:20.012" v="23"/>
      <pc:docMkLst>
        <pc:docMk/>
      </pc:docMkLst>
      <pc:sldChg chg="modSp">
        <pc:chgData name="Guest User" userId="S::urn:spo:tenantanon#2fe6762b-2c15-4a41-9779-d487e594fbaf::" providerId="AD" clId="Web-{5DA6ABFB-5ED4-7FEB-E45B-9FDC13F933DA}" dt="2025-07-04T05:10:08.876" v="8"/>
        <pc:sldMkLst>
          <pc:docMk/>
          <pc:sldMk cId="3428591970" sldId="709"/>
        </pc:sldMkLst>
        <pc:spChg chg="mod">
          <ac:chgData name="Guest User" userId="S::urn:spo:tenantanon#2fe6762b-2c15-4a41-9779-d487e594fbaf::" providerId="AD" clId="Web-{5DA6ABFB-5ED4-7FEB-E45B-9FDC13F933DA}" dt="2025-07-04T05:09:49.922" v="3" actId="1076"/>
          <ac:spMkLst>
            <pc:docMk/>
            <pc:sldMk cId="3428591970" sldId="709"/>
            <ac:spMk id="4" creationId="{2D9C46C9-1048-4F61-021B-39A09E9F6414}"/>
          </ac:spMkLst>
        </pc:spChg>
        <pc:spChg chg="mod">
          <ac:chgData name="Guest User" userId="S::urn:spo:tenantanon#2fe6762b-2c15-4a41-9779-d487e594fbaf::" providerId="AD" clId="Web-{5DA6ABFB-5ED4-7FEB-E45B-9FDC13F933DA}" dt="2025-07-04T05:09:52.906" v="4" actId="14100"/>
          <ac:spMkLst>
            <pc:docMk/>
            <pc:sldMk cId="3428591970" sldId="709"/>
            <ac:spMk id="6" creationId="{08FF86E1-CC83-7BED-BC23-32135FEA805B}"/>
          </ac:spMkLst>
        </pc:spChg>
        <pc:graphicFrameChg chg="mod modGraphic">
          <ac:chgData name="Guest User" userId="S::urn:spo:tenantanon#2fe6762b-2c15-4a41-9779-d487e594fbaf::" providerId="AD" clId="Web-{5DA6ABFB-5ED4-7FEB-E45B-9FDC13F933DA}" dt="2025-07-04T05:10:08.876" v="8"/>
          <ac:graphicFrameMkLst>
            <pc:docMk/>
            <pc:sldMk cId="3428591970" sldId="709"/>
            <ac:graphicFrameMk id="7" creationId="{90571596-72DD-C747-505A-F2D7D714FF9B}"/>
          </ac:graphicFrameMkLst>
        </pc:graphicFrameChg>
      </pc:sldChg>
      <pc:sldChg chg="modSp">
        <pc:chgData name="Guest User" userId="S::urn:spo:tenantanon#2fe6762b-2c15-4a41-9779-d487e594fbaf::" providerId="AD" clId="Web-{5DA6ABFB-5ED4-7FEB-E45B-9FDC13F933DA}" dt="2025-07-04T05:08:45.919" v="0" actId="1076"/>
        <pc:sldMkLst>
          <pc:docMk/>
          <pc:sldMk cId="2995196123" sldId="733"/>
        </pc:sldMkLst>
        <pc:picChg chg="mod">
          <ac:chgData name="Guest User" userId="S::urn:spo:tenantanon#2fe6762b-2c15-4a41-9779-d487e594fbaf::" providerId="AD" clId="Web-{5DA6ABFB-5ED4-7FEB-E45B-9FDC13F933DA}" dt="2025-07-04T05:08:45.919" v="0" actId="1076"/>
          <ac:picMkLst>
            <pc:docMk/>
            <pc:sldMk cId="2995196123" sldId="733"/>
            <ac:picMk id="5" creationId="{D7688D67-959F-ADA9-7DDD-13592D6BBB5B}"/>
          </ac:picMkLst>
        </pc:picChg>
      </pc:sldChg>
      <pc:sldChg chg="modSp">
        <pc:chgData name="Guest User" userId="S::urn:spo:tenantanon#2fe6762b-2c15-4a41-9779-d487e594fbaf::" providerId="AD" clId="Web-{5DA6ABFB-5ED4-7FEB-E45B-9FDC13F933DA}" dt="2025-07-04T05:11:13.066" v="9" actId="1076"/>
        <pc:sldMkLst>
          <pc:docMk/>
          <pc:sldMk cId="3257130989" sldId="738"/>
        </pc:sldMkLst>
        <pc:picChg chg="mod">
          <ac:chgData name="Guest User" userId="S::urn:spo:tenantanon#2fe6762b-2c15-4a41-9779-d487e594fbaf::" providerId="AD" clId="Web-{5DA6ABFB-5ED4-7FEB-E45B-9FDC13F933DA}" dt="2025-07-04T05:11:13.066" v="9" actId="1076"/>
          <ac:picMkLst>
            <pc:docMk/>
            <pc:sldMk cId="3257130989" sldId="738"/>
            <ac:picMk id="16" creationId="{957B3D91-1A10-BE2B-C746-389B84426179}"/>
          </ac:picMkLst>
        </pc:picChg>
      </pc:sldChg>
      <pc:sldChg chg="modSp">
        <pc:chgData name="Guest User" userId="S::urn:spo:tenantanon#2fe6762b-2c15-4a41-9779-d487e594fbaf::" providerId="AD" clId="Web-{5DA6ABFB-5ED4-7FEB-E45B-9FDC13F933DA}" dt="2025-07-04T05:11:52.021" v="10" actId="1076"/>
        <pc:sldMkLst>
          <pc:docMk/>
          <pc:sldMk cId="1522460900" sldId="740"/>
        </pc:sldMkLst>
        <pc:picChg chg="mod">
          <ac:chgData name="Guest User" userId="S::urn:spo:tenantanon#2fe6762b-2c15-4a41-9779-d487e594fbaf::" providerId="AD" clId="Web-{5DA6ABFB-5ED4-7FEB-E45B-9FDC13F933DA}" dt="2025-07-04T05:11:52.021" v="10" actId="1076"/>
          <ac:picMkLst>
            <pc:docMk/>
            <pc:sldMk cId="1522460900" sldId="740"/>
            <ac:picMk id="12" creationId="{F0F74DFE-58EB-9E13-80B1-66366324C7E5}"/>
          </ac:picMkLst>
        </pc:picChg>
      </pc:sldChg>
      <pc:sldChg chg="modSp">
        <pc:chgData name="Guest User" userId="S::urn:spo:tenantanon#2fe6762b-2c15-4a41-9779-d487e594fbaf::" providerId="AD" clId="Web-{5DA6ABFB-5ED4-7FEB-E45B-9FDC13F933DA}" dt="2025-07-04T05:12:46.930" v="21"/>
        <pc:sldMkLst>
          <pc:docMk/>
          <pc:sldMk cId="4018388020" sldId="754"/>
        </pc:sldMkLst>
        <pc:graphicFrameChg chg="modGraphic">
          <ac:chgData name="Guest User" userId="S::urn:spo:tenantanon#2fe6762b-2c15-4a41-9779-d487e594fbaf::" providerId="AD" clId="Web-{5DA6ABFB-5ED4-7FEB-E45B-9FDC13F933DA}" dt="2025-07-04T05:12:46.930" v="21"/>
          <ac:graphicFrameMkLst>
            <pc:docMk/>
            <pc:sldMk cId="4018388020" sldId="754"/>
            <ac:graphicFrameMk id="18" creationId="{8AA7168A-A216-5506-120F-DD735CCC524C}"/>
          </ac:graphicFrameMkLst>
        </pc:graphicFrameChg>
      </pc:sldChg>
      <pc:sldChg chg="modSp">
        <pc:chgData name="Guest User" userId="S::urn:spo:tenantanon#2fe6762b-2c15-4a41-9779-d487e594fbaf::" providerId="AD" clId="Web-{5DA6ABFB-5ED4-7FEB-E45B-9FDC13F933DA}" dt="2025-07-04T05:14:20.012" v="23"/>
        <pc:sldMkLst>
          <pc:docMk/>
          <pc:sldMk cId="447283173" sldId="755"/>
        </pc:sldMkLst>
        <pc:graphicFrameChg chg="mod modGraphic">
          <ac:chgData name="Guest User" userId="S::urn:spo:tenantanon#2fe6762b-2c15-4a41-9779-d487e594fbaf::" providerId="AD" clId="Web-{5DA6ABFB-5ED4-7FEB-E45B-9FDC13F933DA}" dt="2025-07-04T05:14:20.012" v="23"/>
          <ac:graphicFrameMkLst>
            <pc:docMk/>
            <pc:sldMk cId="447283173" sldId="755"/>
            <ac:graphicFrameMk id="8" creationId="{BCC5A845-B257-BD0A-74C7-8FD19DD7F4D3}"/>
          </ac:graphicFrameMkLst>
        </pc:graphicFrameChg>
      </pc:sldChg>
    </pc:docChg>
  </pc:docChgLst>
  <pc:docChgLst>
    <pc:chgData name="Biswa" userId="S::bbanik@tonikbank.com::26f52a98-3216-49f8-95c0-92c9bbdc30ba" providerId="AD" clId="Web-{FC85F2C8-941C-FD78-4FC7-C12E63C5BE33}"/>
    <pc:docChg chg="addSld modSld">
      <pc:chgData name="Biswa" userId="S::bbanik@tonikbank.com::26f52a98-3216-49f8-95c0-92c9bbdc30ba" providerId="AD" clId="Web-{FC85F2C8-941C-FD78-4FC7-C12E63C5BE33}" dt="2025-07-04T06:21:32.838" v="130" actId="20577"/>
      <pc:docMkLst>
        <pc:docMk/>
      </pc:docMkLst>
      <pc:sldChg chg="modSp">
        <pc:chgData name="Biswa" userId="S::bbanik@tonikbank.com::26f52a98-3216-49f8-95c0-92c9bbdc30ba" providerId="AD" clId="Web-{FC85F2C8-941C-FD78-4FC7-C12E63C5BE33}" dt="2025-07-04T06:21:04.603" v="107" actId="20577"/>
        <pc:sldMkLst>
          <pc:docMk/>
          <pc:sldMk cId="3428591970" sldId="709"/>
        </pc:sldMkLst>
        <pc:spChg chg="mod">
          <ac:chgData name="Biswa" userId="S::bbanik@tonikbank.com::26f52a98-3216-49f8-95c0-92c9bbdc30ba" providerId="AD" clId="Web-{FC85F2C8-941C-FD78-4FC7-C12E63C5BE33}" dt="2025-07-04T06:20:45.571" v="98" actId="14100"/>
          <ac:spMkLst>
            <pc:docMk/>
            <pc:sldMk cId="3428591970" sldId="709"/>
            <ac:spMk id="4" creationId="{2D9C46C9-1048-4F61-021B-39A09E9F6414}"/>
          </ac:spMkLst>
        </pc:spChg>
        <pc:spChg chg="mod">
          <ac:chgData name="Biswa" userId="S::bbanik@tonikbank.com::26f52a98-3216-49f8-95c0-92c9bbdc30ba" providerId="AD" clId="Web-{FC85F2C8-941C-FD78-4FC7-C12E63C5BE33}" dt="2025-07-04T06:20:49.462" v="99" actId="1076"/>
          <ac:spMkLst>
            <pc:docMk/>
            <pc:sldMk cId="3428591970" sldId="709"/>
            <ac:spMk id="6" creationId="{08FF86E1-CC83-7BED-BC23-32135FEA805B}"/>
          </ac:spMkLst>
        </pc:spChg>
        <pc:spChg chg="mod">
          <ac:chgData name="Biswa" userId="S::bbanik@tonikbank.com::26f52a98-3216-49f8-95c0-92c9bbdc30ba" providerId="AD" clId="Web-{FC85F2C8-941C-FD78-4FC7-C12E63C5BE33}" dt="2025-07-04T06:21:04.603" v="107" actId="20577"/>
          <ac:spMkLst>
            <pc:docMk/>
            <pc:sldMk cId="3428591970" sldId="709"/>
            <ac:spMk id="8" creationId="{B20C72F0-134B-FDC1-C336-A57CA969CB86}"/>
          </ac:spMkLst>
        </pc:spChg>
        <pc:graphicFrameChg chg="mod">
          <ac:chgData name="Biswa" userId="S::bbanik@tonikbank.com::26f52a98-3216-49f8-95c0-92c9bbdc30ba" providerId="AD" clId="Web-{FC85F2C8-941C-FD78-4FC7-C12E63C5BE33}" dt="2025-07-04T06:20:12.508" v="91" actId="1076"/>
          <ac:graphicFrameMkLst>
            <pc:docMk/>
            <pc:sldMk cId="3428591970" sldId="709"/>
            <ac:graphicFrameMk id="2" creationId="{A7D6FDB8-A35F-0B60-4ADF-A824FAFC2702}"/>
          </ac:graphicFrameMkLst>
        </pc:graphicFrameChg>
        <pc:graphicFrameChg chg="mod">
          <ac:chgData name="Biswa" userId="S::bbanik@tonikbank.com::26f52a98-3216-49f8-95c0-92c9bbdc30ba" providerId="AD" clId="Web-{FC85F2C8-941C-FD78-4FC7-C12E63C5BE33}" dt="2025-07-04T06:20:20.836" v="92" actId="1076"/>
          <ac:graphicFrameMkLst>
            <pc:docMk/>
            <pc:sldMk cId="3428591970" sldId="709"/>
            <ac:graphicFrameMk id="7" creationId="{90571596-72DD-C747-505A-F2D7D714FF9B}"/>
          </ac:graphicFrameMkLst>
        </pc:graphicFrameChg>
      </pc:sldChg>
      <pc:sldChg chg="delSp modSp">
        <pc:chgData name="Biswa" userId="S::bbanik@tonikbank.com::26f52a98-3216-49f8-95c0-92c9bbdc30ba" providerId="AD" clId="Web-{FC85F2C8-941C-FD78-4FC7-C12E63C5BE33}" dt="2025-07-04T06:18:41.397" v="44" actId="1076"/>
        <pc:sldMkLst>
          <pc:docMk/>
          <pc:sldMk cId="2995196123" sldId="733"/>
        </pc:sldMkLst>
        <pc:spChg chg="mod">
          <ac:chgData name="Biswa" userId="S::bbanik@tonikbank.com::26f52a98-3216-49f8-95c0-92c9bbdc30ba" providerId="AD" clId="Web-{FC85F2C8-941C-FD78-4FC7-C12E63C5BE33}" dt="2025-07-04T06:18:41.397" v="44" actId="1076"/>
          <ac:spMkLst>
            <pc:docMk/>
            <pc:sldMk cId="2995196123" sldId="733"/>
            <ac:spMk id="4" creationId="{423B40FB-F5D7-A206-0878-4AE7822560BC}"/>
          </ac:spMkLst>
        </pc:spChg>
        <pc:spChg chg="del">
          <ac:chgData name="Biswa" userId="S::bbanik@tonikbank.com::26f52a98-3216-49f8-95c0-92c9bbdc30ba" providerId="AD" clId="Web-{FC85F2C8-941C-FD78-4FC7-C12E63C5BE33}" dt="2025-07-04T06:16:31.550" v="2"/>
          <ac:spMkLst>
            <pc:docMk/>
            <pc:sldMk cId="2995196123" sldId="733"/>
            <ac:spMk id="8" creationId="{BDBFD9D1-1C5C-933C-A0EB-6BD25DFE6533}"/>
          </ac:spMkLst>
        </pc:spChg>
        <pc:picChg chg="mod">
          <ac:chgData name="Biswa" userId="S::bbanik@tonikbank.com::26f52a98-3216-49f8-95c0-92c9bbdc30ba" providerId="AD" clId="Web-{FC85F2C8-941C-FD78-4FC7-C12E63C5BE33}" dt="2025-07-04T06:18:25.287" v="39" actId="14100"/>
          <ac:picMkLst>
            <pc:docMk/>
            <pc:sldMk cId="2995196123" sldId="733"/>
            <ac:picMk id="5" creationId="{D7688D67-959F-ADA9-7DDD-13592D6BBB5B}"/>
          </ac:picMkLst>
        </pc:picChg>
        <pc:picChg chg="del">
          <ac:chgData name="Biswa" userId="S::bbanik@tonikbank.com::26f52a98-3216-49f8-95c0-92c9bbdc30ba" providerId="AD" clId="Web-{FC85F2C8-941C-FD78-4FC7-C12E63C5BE33}" dt="2025-07-04T06:16:31.550" v="1"/>
          <ac:picMkLst>
            <pc:docMk/>
            <pc:sldMk cId="2995196123" sldId="733"/>
            <ac:picMk id="9" creationId="{E6C3F81F-EB64-6674-5638-302A94C8C8BE}"/>
          </ac:picMkLst>
        </pc:picChg>
      </pc:sldChg>
      <pc:sldChg chg="modSp">
        <pc:chgData name="Biswa" userId="S::bbanik@tonikbank.com::26f52a98-3216-49f8-95c0-92c9bbdc30ba" providerId="AD" clId="Web-{FC85F2C8-941C-FD78-4FC7-C12E63C5BE33}" dt="2025-07-04T06:21:32.838" v="130" actId="20577"/>
        <pc:sldMkLst>
          <pc:docMk/>
          <pc:sldMk cId="4018388020" sldId="754"/>
        </pc:sldMkLst>
        <pc:spChg chg="mod">
          <ac:chgData name="Biswa" userId="S::bbanik@tonikbank.com::26f52a98-3216-49f8-95c0-92c9bbdc30ba" providerId="AD" clId="Web-{FC85F2C8-941C-FD78-4FC7-C12E63C5BE33}" dt="2025-07-04T06:21:32.838" v="130" actId="20577"/>
          <ac:spMkLst>
            <pc:docMk/>
            <pc:sldMk cId="4018388020" sldId="754"/>
            <ac:spMk id="3" creationId="{F45535E6-AE3B-159B-2DDF-B6CBC3DED15C}"/>
          </ac:spMkLst>
        </pc:spChg>
      </pc:sldChg>
      <pc:sldChg chg="modSp">
        <pc:chgData name="Biswa" userId="S::bbanik@tonikbank.com::26f52a98-3216-49f8-95c0-92c9bbdc30ba" providerId="AD" clId="Web-{FC85F2C8-941C-FD78-4FC7-C12E63C5BE33}" dt="2025-07-04T06:21:14.103" v="108" actId="20577"/>
        <pc:sldMkLst>
          <pc:docMk/>
          <pc:sldMk cId="447283173" sldId="755"/>
        </pc:sldMkLst>
        <pc:spChg chg="mod">
          <ac:chgData name="Biswa" userId="S::bbanik@tonikbank.com::26f52a98-3216-49f8-95c0-92c9bbdc30ba" providerId="AD" clId="Web-{FC85F2C8-941C-FD78-4FC7-C12E63C5BE33}" dt="2025-07-04T06:21:14.103" v="108" actId="20577"/>
          <ac:spMkLst>
            <pc:docMk/>
            <pc:sldMk cId="447283173" sldId="755"/>
            <ac:spMk id="6" creationId="{06964F65-598C-7D94-8ED1-56921A69DE94}"/>
          </ac:spMkLst>
        </pc:spChg>
      </pc:sldChg>
      <pc:sldChg chg="addSp delSp modSp add replId">
        <pc:chgData name="Biswa" userId="S::bbanik@tonikbank.com::26f52a98-3216-49f8-95c0-92c9bbdc30ba" providerId="AD" clId="Web-{FC85F2C8-941C-FD78-4FC7-C12E63C5BE33}" dt="2025-07-04T06:20:05.523" v="90" actId="1076"/>
        <pc:sldMkLst>
          <pc:docMk/>
          <pc:sldMk cId="1640421824" sldId="756"/>
        </pc:sldMkLst>
        <pc:spChg chg="del mod">
          <ac:chgData name="Biswa" userId="S::bbanik@tonikbank.com::26f52a98-3216-49f8-95c0-92c9bbdc30ba" providerId="AD" clId="Web-{FC85F2C8-941C-FD78-4FC7-C12E63C5BE33}" dt="2025-07-04T06:16:46.582" v="6"/>
          <ac:spMkLst>
            <pc:docMk/>
            <pc:sldMk cId="1640421824" sldId="756"/>
            <ac:spMk id="3" creationId="{94E4E258-81DA-3D99-DF7E-A3AE51270B89}"/>
          </ac:spMkLst>
        </pc:spChg>
        <pc:spChg chg="mod">
          <ac:chgData name="Biswa" userId="S::bbanik@tonikbank.com::26f52a98-3216-49f8-95c0-92c9bbdc30ba" providerId="AD" clId="Web-{FC85F2C8-941C-FD78-4FC7-C12E63C5BE33}" dt="2025-07-04T06:20:05.523" v="90" actId="1076"/>
          <ac:spMkLst>
            <pc:docMk/>
            <pc:sldMk cId="1640421824" sldId="756"/>
            <ac:spMk id="4" creationId="{F08574FA-E6CD-A6E1-58D0-CBF12411C920}"/>
          </ac:spMkLst>
        </pc:spChg>
        <pc:spChg chg="add del mod">
          <ac:chgData name="Biswa" userId="S::bbanik@tonikbank.com::26f52a98-3216-49f8-95c0-92c9bbdc30ba" providerId="AD" clId="Web-{FC85F2C8-941C-FD78-4FC7-C12E63C5BE33}" dt="2025-07-04T06:16:55.801" v="8"/>
          <ac:spMkLst>
            <pc:docMk/>
            <pc:sldMk cId="1640421824" sldId="756"/>
            <ac:spMk id="7" creationId="{A6591A8F-CADA-8950-7CBB-525B16D1B0F2}"/>
          </ac:spMkLst>
        </pc:spChg>
        <pc:spChg chg="mod">
          <ac:chgData name="Biswa" userId="S::bbanik@tonikbank.com::26f52a98-3216-49f8-95c0-92c9bbdc30ba" providerId="AD" clId="Web-{FC85F2C8-941C-FD78-4FC7-C12E63C5BE33}" dt="2025-07-04T06:16:51.035" v="7" actId="1076"/>
          <ac:spMkLst>
            <pc:docMk/>
            <pc:sldMk cId="1640421824" sldId="756"/>
            <ac:spMk id="8" creationId="{24C00F61-8DDE-358C-1346-45716868952F}"/>
          </ac:spMkLst>
        </pc:spChg>
        <pc:picChg chg="del">
          <ac:chgData name="Biswa" userId="S::bbanik@tonikbank.com::26f52a98-3216-49f8-95c0-92c9bbdc30ba" providerId="AD" clId="Web-{FC85F2C8-941C-FD78-4FC7-C12E63C5BE33}" dt="2025-07-04T06:16:38.754" v="4"/>
          <ac:picMkLst>
            <pc:docMk/>
            <pc:sldMk cId="1640421824" sldId="756"/>
            <ac:picMk id="5" creationId="{BC1BFB2F-EF11-9250-E372-F2802D2EEB4D}"/>
          </ac:picMkLst>
        </pc:picChg>
        <pc:picChg chg="mod">
          <ac:chgData name="Biswa" userId="S::bbanik@tonikbank.com::26f52a98-3216-49f8-95c0-92c9bbdc30ba" providerId="AD" clId="Web-{FC85F2C8-941C-FD78-4FC7-C12E63C5BE33}" dt="2025-07-04T06:17:49.161" v="30" actId="14100"/>
          <ac:picMkLst>
            <pc:docMk/>
            <pc:sldMk cId="1640421824" sldId="756"/>
            <ac:picMk id="9" creationId="{C1D3C24B-AB78-DE37-2F1D-F915273127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FCCA2-6A77-4A5D-8652-D7C4E78E7694}" type="datetimeFigureOut"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8EB54-8893-437B-AC7F-57129B52E2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9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70EA2-3659-58C3-E1DB-5CBFAA84B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59306-2B35-966F-607E-FA997FF09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385A8-8C12-9F80-009C-9988539BE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73FFC-3074-E8B0-1E52-23775D14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2B3C1-5BB2-43C2-AF37-BC9A4E3B5491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862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31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42EA403-19EB-4726-B043-181D2CD420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6FB2C-BF78-42FF-A8B9-4670F9D2B8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1225" y="4283532"/>
            <a:ext cx="5184775" cy="57379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PH" sz="3150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noProof="0"/>
              <a:t>Click to edit title</a:t>
            </a:r>
          </a:p>
        </p:txBody>
      </p:sp>
      <p:sp>
        <p:nvSpPr>
          <p:cNvPr id="3" name="Body Text">
            <a:extLst>
              <a:ext uri="{FF2B5EF4-FFF2-40B4-BE49-F238E27FC236}">
                <a16:creationId xmlns:a16="http://schemas.microsoft.com/office/drawing/2014/main" id="{D1B97B18-8288-4D80-98F2-0140297497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9463" y="4857324"/>
            <a:ext cx="3947812" cy="10440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PH" sz="1800" kern="1200" spc="20" baseline="0" noProof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PH" noProof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411728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C8E0731-FF1F-42F3-A1DE-09A7A093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3" y="6282781"/>
            <a:ext cx="2670175" cy="231140"/>
          </a:xfrm>
        </p:spPr>
        <p:txBody>
          <a:bodyPr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7F0D36C-296C-4C41-928D-13DEBF2E67EF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20268-61C8-499F-BD8E-D137A2E94C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228" y="981075"/>
            <a:ext cx="5108578" cy="4895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0D1E06D-6DDD-4474-9CDB-8EDE97EF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194" y="981075"/>
            <a:ext cx="5108578" cy="4895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905930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ceholder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C8E0731-FF1F-42F3-A1DE-09A7A093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3" y="6282781"/>
            <a:ext cx="2670175" cy="231140"/>
          </a:xfrm>
        </p:spPr>
        <p:txBody>
          <a:bodyPr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7F0D36C-296C-4C41-928D-13DEBF2E67EF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6409CB-2DCC-405D-AFC8-B8C81B68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3" y="981075"/>
            <a:ext cx="10369550" cy="58774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PH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CCD44-27E8-4F05-B21C-5BBA8C9AFF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1053" y="1737438"/>
            <a:ext cx="5108575" cy="417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2324EA-1BBD-4479-A31F-033E7DC2704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72374" y="1737438"/>
            <a:ext cx="5108400" cy="417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15127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i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D9AE-AED7-48F8-81D3-F7DFCDADC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1748119"/>
            <a:ext cx="10369550" cy="416532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PH" sz="1150" kern="1200" spc="-7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sz="1200" b="1"/>
            </a:lvl2pPr>
            <a:lvl3pPr marL="0" indent="0">
              <a:buNone/>
              <a:defRPr sz="12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656184E3-FA41-4B15-BE9C-8A87B67C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3" y="6282781"/>
            <a:ext cx="2670175" cy="231140"/>
          </a:xfrm>
        </p:spPr>
        <p:txBody>
          <a:bodyPr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7F0D36C-296C-4C41-928D-13DEBF2E67EF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2C4C44-1466-4515-88F2-3DD924B4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3" y="981075"/>
            <a:ext cx="10369550" cy="58774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PH" noProof="0"/>
          </a:p>
        </p:txBody>
      </p:sp>
    </p:spTree>
    <p:extLst>
      <p:ext uri="{BB962C8B-B14F-4D97-AF65-F5344CB8AC3E}">
        <p14:creationId xmlns:p14="http://schemas.microsoft.com/office/powerpoint/2010/main" val="83943616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1">
            <a:extLst>
              <a:ext uri="{FF2B5EF4-FFF2-40B4-BE49-F238E27FC236}">
                <a16:creationId xmlns:a16="http://schemas.microsoft.com/office/drawing/2014/main" id="{A842CBA2-6ADB-402E-989B-420BCA45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3" y="6282781"/>
            <a:ext cx="2670175" cy="231140"/>
          </a:xfrm>
        </p:spPr>
        <p:txBody>
          <a:bodyPr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7F0D36C-296C-4C41-928D-13DEBF2E67EF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3482D7-B02B-47E4-ABE6-DA44F429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3" y="981075"/>
            <a:ext cx="10369550" cy="58774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PH" noProof="0"/>
          </a:p>
        </p:txBody>
      </p:sp>
    </p:spTree>
    <p:extLst>
      <p:ext uri="{BB962C8B-B14F-4D97-AF65-F5344CB8AC3E}">
        <p14:creationId xmlns:p14="http://schemas.microsoft.com/office/powerpoint/2010/main" val="5745674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98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BD5A-1D7B-466C-B524-87FD020103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224" y="2321859"/>
            <a:ext cx="10369551" cy="221428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PH" sz="3150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noProof="0"/>
              <a:t>Chapter #</a:t>
            </a:r>
            <a:br>
              <a:rPr lang="en-PH" noProof="0"/>
            </a:br>
            <a:r>
              <a:rPr lang="en-PH" noProof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33142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2A243-A39F-4201-A838-A7526315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4" y="981073"/>
            <a:ext cx="3960814" cy="102207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defRPr sz="3150" spc="-90" baseline="0"/>
            </a:lvl1pPr>
          </a:lstStyle>
          <a:p>
            <a:r>
              <a:rPr lang="en-US" noProof="0"/>
              <a:t>Click to edit Master title style</a:t>
            </a:r>
            <a:endParaRPr lang="en-PH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0BA76-34E5-44EA-888A-855BCCB9D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PH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6B1F9-27C6-40AE-9DAF-99CB30D9F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1224" y="2151073"/>
            <a:ext cx="3960814" cy="376236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PH" sz="1800" kern="1200" spc="20" noProof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AC0660-6502-4ABC-A2ED-2D6CF5E3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3" y="6282781"/>
            <a:ext cx="2670175" cy="231140"/>
          </a:xfrm>
        </p:spPr>
        <p:txBody>
          <a:bodyPr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7F0D36C-296C-4C41-928D-13DEBF2E67EF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401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E23F-0191-487F-8C79-77393934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3" y="981075"/>
            <a:ext cx="10369550" cy="58774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P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D9AE-AED7-48F8-81D3-F7DFCDADC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587751"/>
            <a:ext cx="10369550" cy="332568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PH" sz="1150" kern="1200" spc="-7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sz="1200" b="1"/>
            </a:lvl2pPr>
            <a:lvl3pPr marL="0" indent="0">
              <a:buNone/>
              <a:defRPr sz="12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656184E3-FA41-4B15-BE9C-8A87B67C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3" y="6282781"/>
            <a:ext cx="2670175" cy="231140"/>
          </a:xfrm>
        </p:spPr>
        <p:txBody>
          <a:bodyPr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7F0D36C-296C-4C41-928D-13DEBF2E67EF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464D0EC-DF14-47AE-A965-A789B32347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1223" y="1681163"/>
            <a:ext cx="5178682" cy="7785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kern="1200" spc="20" noProof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14781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E23F-0191-487F-8C79-77393934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3" y="981075"/>
            <a:ext cx="10369550" cy="116955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P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D9AE-AED7-48F8-81D3-F7DFCDADC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2587751"/>
            <a:ext cx="10369550" cy="332568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PH" sz="1150" kern="1200" spc="-7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 sz="1200" b="1"/>
            </a:lvl2pPr>
            <a:lvl3pPr marL="0" indent="0">
              <a:buNone/>
              <a:defRPr sz="12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656184E3-FA41-4B15-BE9C-8A87B67C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3" y="6282781"/>
            <a:ext cx="2670175" cy="231140"/>
          </a:xfrm>
        </p:spPr>
        <p:txBody>
          <a:bodyPr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7F0D36C-296C-4C41-928D-13DEBF2E67EF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352141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Right-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25086-4934-4BA0-BFE6-A6CF7372B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6784" y="981075"/>
            <a:ext cx="3960815" cy="4932363"/>
          </a:xfrm>
        </p:spPr>
        <p:txBody>
          <a:bodyPr/>
          <a:lstStyle>
            <a:lvl1pPr marL="342000" indent="-342000">
              <a:lnSpc>
                <a:spcPct val="100000"/>
              </a:lnSpc>
              <a:spcBef>
                <a:spcPts val="0"/>
              </a:spcBef>
              <a:buSzPct val="115000"/>
              <a:buFont typeface="Wingdings" panose="05000000000000000000" pitchFamily="2" charset="2"/>
              <a:buChar char="§"/>
              <a:defRPr sz="1800">
                <a:solidFill>
                  <a:schemeClr val="accent1"/>
                </a:solidFill>
              </a:defRPr>
            </a:lvl1pPr>
            <a:lvl2pPr marL="0" indent="0">
              <a:buNone/>
              <a:defRPr sz="11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905878BF-004C-4634-AE51-76B9BDB4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3" y="6282781"/>
            <a:ext cx="2670175" cy="231140"/>
          </a:xfrm>
        </p:spPr>
        <p:txBody>
          <a:bodyPr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7F0D36C-296C-4C41-928D-13DEBF2E67EF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C68C63-61FF-47FD-9A18-28597DE7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4" y="981073"/>
            <a:ext cx="3960814" cy="1022075"/>
          </a:xfrm>
          <a:prstGeom prst="rect">
            <a:avLst/>
          </a:prstGeom>
        </p:spPr>
        <p:txBody>
          <a:bodyPr anchor="t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PH" sz="3150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PH" noProof="0"/>
          </a:p>
        </p:txBody>
      </p:sp>
    </p:spTree>
    <p:extLst>
      <p:ext uri="{BB962C8B-B14F-4D97-AF65-F5344CB8AC3E}">
        <p14:creationId xmlns:p14="http://schemas.microsoft.com/office/powerpoint/2010/main" val="391244865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2A243-A39F-4201-A838-A7526315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4" y="981073"/>
            <a:ext cx="3960814" cy="1022075"/>
          </a:xfrm>
          <a:prstGeom prst="rect">
            <a:avLst/>
          </a:prstGeom>
        </p:spPr>
        <p:txBody>
          <a:bodyPr anchor="t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en-PH" sz="3150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PH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0BA76-34E5-44EA-888A-855BCCB9D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PH" noProof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1AC0660-6502-4ABC-A2ED-2D6CF5E3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3" y="6282781"/>
            <a:ext cx="2670175" cy="231140"/>
          </a:xfrm>
        </p:spPr>
        <p:txBody>
          <a:bodyPr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7F0D36C-296C-4C41-928D-13DEBF2E67EF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CD91FF71-2EEB-4774-8F90-FE5ACB1A498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911225" y="1951038"/>
            <a:ext cx="3960813" cy="3962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PH" noProof="0"/>
              <a:t>Click to insert a chart</a:t>
            </a:r>
          </a:p>
        </p:txBody>
      </p:sp>
    </p:spTree>
    <p:extLst>
      <p:ext uri="{BB962C8B-B14F-4D97-AF65-F5344CB8AC3E}">
        <p14:creationId xmlns:p14="http://schemas.microsoft.com/office/powerpoint/2010/main" val="122279921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EAA22-CA34-4A50-973C-127FD127D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1223" y="2505075"/>
            <a:ext cx="5086352" cy="3408363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lang="en-PH" sz="1800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 lang="en-PH" sz="1100" kern="12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15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15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15000"/>
              <a:buFont typeface="Wingdings" panose="05000000000000000000" pitchFamily="2" charset="2"/>
              <a:buChar char="§"/>
            </a:pPr>
            <a:r>
              <a:rPr lang="en-US" noProof="0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7D4EDA-1701-4A8D-8879-6F669F44F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086352" cy="340836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lang="en-US" sz="1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100" kern="12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15000"/>
            </a:pPr>
            <a:r>
              <a:rPr lang="en-US" noProof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SzPct val="115000"/>
            </a:pPr>
            <a:r>
              <a:rPr lang="en-US" noProof="0"/>
              <a:t>Second level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C8E0731-FF1F-42F3-A1DE-09A7A093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3" y="6282781"/>
            <a:ext cx="2670175" cy="231140"/>
          </a:xfrm>
        </p:spPr>
        <p:txBody>
          <a:bodyPr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7F0D36C-296C-4C41-928D-13DEBF2E67EF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6409CB-2DCC-405D-AFC8-B8C81B68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3" y="981075"/>
            <a:ext cx="10369550" cy="58774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PH" noProof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1D86E5-50D9-41CC-9F95-B4AA835286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1223" y="1681163"/>
            <a:ext cx="5108579" cy="7785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kern="1200" spc="20" noProof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D23F7DC-C3F0-4EE3-B615-04ACDE54257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72199" y="1681162"/>
            <a:ext cx="5108579" cy="778573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kern="1200" spc="20" noProof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90250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e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C8E0731-FF1F-42F3-A1DE-09A7A093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3" y="6282781"/>
            <a:ext cx="2670175" cy="231140"/>
          </a:xfrm>
        </p:spPr>
        <p:txBody>
          <a:bodyPr anchor="t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C7F0D36C-296C-4C41-928D-13DEBF2E67EF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6409CB-2DCC-405D-AFC8-B8C81B68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3" y="981075"/>
            <a:ext cx="10369550" cy="58774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PH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20268-61C8-499F-BD8E-D137A2E94C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228" y="1700925"/>
            <a:ext cx="5108578" cy="417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0D1E06D-6DDD-4474-9CDB-8EDE97EF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194" y="1700925"/>
            <a:ext cx="5108578" cy="417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551592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23005-0E1E-40F0-BDE2-EADB9B99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356161"/>
            <a:ext cx="1036955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PH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265F2-578C-4CAA-89BF-4F38B1881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1225" y="1825625"/>
            <a:ext cx="1036955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PH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9C471-B851-4A46-ABDC-9A326724C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1224" y="6356350"/>
            <a:ext cx="26701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7A933-1C71-4162-8CD9-4E532792FE2B}" type="datetimeFigureOut">
              <a:rPr lang="en-PH" noProof="0" smtClean="0"/>
              <a:t>03/07/2025</a:t>
            </a:fld>
            <a:endParaRPr lang="en-P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A0257-3C46-4366-8401-6FAB38D04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A957-F719-44B5-9861-6AE318859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6701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0D36C-296C-4C41-928D-13DEBF2E67EF}" type="slidenum">
              <a:rPr lang="en-PH" noProof="0" smtClean="0"/>
              <a:t>‹#›</a:t>
            </a:fld>
            <a:endParaRPr lang="en-PH" noProof="0"/>
          </a:p>
        </p:txBody>
      </p:sp>
    </p:spTree>
    <p:extLst>
      <p:ext uri="{BB962C8B-B14F-4D97-AF65-F5344CB8AC3E}">
        <p14:creationId xmlns:p14="http://schemas.microsoft.com/office/powerpoint/2010/main" val="219733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18">
          <p15:clr>
            <a:srgbClr val="F26B43"/>
          </p15:clr>
        </p15:guide>
        <p15:guide id="2" pos="574">
          <p15:clr>
            <a:srgbClr val="F26B43"/>
          </p15:clr>
        </p15:guide>
        <p15:guide id="3" orient="horz" pos="3725">
          <p15:clr>
            <a:srgbClr val="F26B43"/>
          </p15:clr>
        </p15:guide>
        <p15:guide id="4" pos="2479">
          <p15:clr>
            <a:srgbClr val="F26B43"/>
          </p15:clr>
        </p15:guide>
        <p15:guide id="5" pos="3069">
          <p15:clr>
            <a:srgbClr val="F26B43"/>
          </p15:clr>
        </p15:guide>
        <p15:guide id="6" pos="3840">
          <p15:clr>
            <a:srgbClr val="F26B43"/>
          </p15:clr>
        </p15:guide>
        <p15:guide id="7" pos="4611">
          <p15:clr>
            <a:srgbClr val="F26B43"/>
          </p15:clr>
        </p15:guide>
        <p15:guide id="8" pos="5201">
          <p15:clr>
            <a:srgbClr val="F26B43"/>
          </p15:clr>
        </p15:guide>
        <p15:guide id="9" pos="71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8E9C0DB-A427-4416-9504-3A28B492FF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3DE632EA-3F91-4783-8DBF-12DC8F47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981075"/>
            <a:ext cx="3011762" cy="959607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9BF3232-B9BC-4886-8893-52E1AAE82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225" y="3946650"/>
            <a:ext cx="6446015" cy="573792"/>
          </a:xfrm>
        </p:spPr>
        <p:txBody>
          <a:bodyPr>
            <a:normAutofit/>
          </a:bodyPr>
          <a:lstStyle/>
          <a:p>
            <a:r>
              <a:rPr lang="en-US"/>
              <a:t>CIC Model for Cash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B2327766-4E3E-40CF-8FF1-E0AE92D6B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225" y="5167221"/>
            <a:ext cx="4390474" cy="720110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14000"/>
              </a:lnSpc>
            </a:pPr>
            <a:r>
              <a:rPr lang="en-PH"/>
              <a:t>Presented by:</a:t>
            </a:r>
          </a:p>
          <a:p>
            <a:r>
              <a:rPr lang="en-PH" b="1">
                <a:highlight>
                  <a:srgbClr val="FFFF00"/>
                </a:highlight>
              </a:rPr>
              <a:t>Data Science (Bhuvanesh)</a:t>
            </a:r>
            <a:endParaRPr lang="en-PH" sz="1800" b="1" spc="20">
              <a:highlight>
                <a:srgbClr val="FFFF00"/>
              </a:highlight>
            </a:endParaRPr>
          </a:p>
          <a:p>
            <a:endParaRPr lang="en-PH"/>
          </a:p>
          <a:p>
            <a:endParaRPr lang="en-PH" sz="200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4F7E8F7E-6D89-74CB-11C3-C84321CCA4F1}"/>
              </a:ext>
            </a:extLst>
          </p:cNvPr>
          <p:cNvSpPr txBox="1">
            <a:spLocks/>
          </p:cNvSpPr>
          <p:nvPr/>
        </p:nvSpPr>
        <p:spPr>
          <a:xfrm>
            <a:off x="912539" y="5884552"/>
            <a:ext cx="4390474" cy="4967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PH" sz="1800" kern="1200" spc="20" baseline="0" noProof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3</a:t>
            </a:r>
            <a:r>
              <a:rPr lang="en-US" b="1" baseline="30000"/>
              <a:t>rd</a:t>
            </a:r>
            <a:r>
              <a:rPr lang="en-US" b="1"/>
              <a:t> July 2025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4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B2528-1B5B-BEC6-102A-917E2D59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D36C-296C-4C41-928D-13DEBF2E67EF}" type="slidenum">
              <a:rPr lang="en-PH" smtClean="0"/>
              <a:pPr/>
              <a:t>10</a:t>
            </a:fld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42CDEE-B919-E235-FAB7-B7A0EDAF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792" y="2423013"/>
            <a:ext cx="10369550" cy="587749"/>
          </a:xfrm>
        </p:spPr>
        <p:txBody>
          <a:bodyPr/>
          <a:lstStyle/>
          <a:p>
            <a:pPr algn="ctr"/>
            <a:r>
              <a:rPr lang="en-US"/>
              <a:t>Feature Evaluation Plots (15 features)</a:t>
            </a:r>
          </a:p>
        </p:txBody>
      </p:sp>
    </p:spTree>
    <p:extLst>
      <p:ext uri="{BB962C8B-B14F-4D97-AF65-F5344CB8AC3E}">
        <p14:creationId xmlns:p14="http://schemas.microsoft.com/office/powerpoint/2010/main" val="63309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204B1-F8DD-CFBE-00EB-3A230643F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09D50E-D990-AF13-4EA3-48EB73AD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94612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err="1"/>
              <a:t>max_age_all_contracts_snapshot</a:t>
            </a:r>
            <a:r>
              <a:rPr lang="en-US" sz="2800"/>
              <a:t> (1 / 2)</a:t>
            </a:r>
            <a:endParaRPr 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D7939-1B23-3977-9092-875773A4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FDCCD91-CF25-33D3-58D0-B338FBBDF2CC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1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9BB2A-0310-16C8-3724-39A54E23DEF9}"/>
              </a:ext>
            </a:extLst>
          </p:cNvPr>
          <p:cNvSpPr txBox="1"/>
          <p:nvPr/>
        </p:nvSpPr>
        <p:spPr>
          <a:xfrm>
            <a:off x="360915" y="534680"/>
            <a:ext cx="84274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Maximum age (in days) from all loans (active or closed) at the run time. Calculated as either observation date - contract start date (for active) or contract end date - contract start date (for closed).</a:t>
            </a:r>
            <a:endParaRPr lang="en-IN" sz="13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52AE5-D44B-E377-807E-7960AFF8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5" y="1166227"/>
            <a:ext cx="5841484" cy="1897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0E05E-DBEA-0E71-3C77-9B90D09F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7" y="3135726"/>
            <a:ext cx="5893052" cy="34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3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C49E4-4911-6A47-103D-E35B257C7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5F5389-E9FB-7200-59E1-1E2E0422C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3" y="2060"/>
            <a:ext cx="4490970" cy="6195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000" err="1"/>
              <a:t>max_age_all_contracts_snapshot</a:t>
            </a:r>
            <a:r>
              <a:rPr lang="en-US" sz="2000"/>
              <a:t> (2 / 2)</a:t>
            </a:r>
            <a:endParaRPr lang="en-US" sz="20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C9A6FA-A61A-63DF-C855-E9C1CC07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E300A9-F9E1-34D8-4FA9-9407FA4D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869" y="3806"/>
            <a:ext cx="7808782" cy="6841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6F52BD-02DC-7183-3D73-E5B4E08FEB43}"/>
              </a:ext>
            </a:extLst>
          </p:cNvPr>
          <p:cNvSpPr/>
          <p:nvPr/>
        </p:nvSpPr>
        <p:spPr>
          <a:xfrm>
            <a:off x="190989" y="1975636"/>
            <a:ext cx="4108542" cy="20606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</p:txBody>
      </p:sp>
    </p:spTree>
    <p:extLst>
      <p:ext uri="{BB962C8B-B14F-4D97-AF65-F5344CB8AC3E}">
        <p14:creationId xmlns:p14="http://schemas.microsoft.com/office/powerpoint/2010/main" val="393038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B4ADF-A1CB-C3FA-1EC5-B53EFE1E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5C2B10-DD1F-9A6B-8C1E-413496DAE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5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/>
              <a:t>ratio_closed_over_new_granted_cnt_6M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3934BB-F262-456E-0149-D7B67C23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8EAB2C6-42A5-1130-528B-9BC963730995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2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17583-BAFA-037A-6BD8-AB444CE1B31A}"/>
              </a:ext>
            </a:extLst>
          </p:cNvPr>
          <p:cNvSpPr txBox="1"/>
          <p:nvPr/>
        </p:nvSpPr>
        <p:spPr>
          <a:xfrm>
            <a:off x="374735" y="526765"/>
            <a:ext cx="84274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Ratio of the number of contracts closed in the last 6 months to the number of new contracts granted in the last 6 months.</a:t>
            </a:r>
            <a:endParaRPr lang="en-IN" sz="1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E3BB9F-DD8D-19E6-5BC4-638D4C45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57" y="1195195"/>
            <a:ext cx="5893053" cy="1824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F19059-859A-EF83-B930-9950EB57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65" y="3113501"/>
            <a:ext cx="5970846" cy="3607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74DFE-58EB-9E13-80B1-66366324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264" y="823114"/>
            <a:ext cx="5280786" cy="48174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217197-2B07-87F5-0DD2-218400906617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1522460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5C13-9431-EACF-0CF6-1F4A37E62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4800F5-A269-6035-ACEC-3D0A5CE0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err="1"/>
              <a:t>days_since_last_repay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157888-6B7E-EFC6-7B55-2E6AD286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EE23F91-3FBF-BC41-D801-5692DF175CCA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</a:t>
            </a:r>
            <a:r>
              <a:rPr lang="en-US" sz="1800">
                <a:solidFill>
                  <a:srgbClr val="785AFF"/>
                </a:solidFill>
                <a:latin typeface="Univers LT"/>
                <a:ea typeface="Univers LT"/>
                <a:cs typeface="Univers LT"/>
              </a:rPr>
              <a:t>3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BDA9A-4D6F-626E-3599-AE9638C207C2}"/>
              </a:ext>
            </a:extLst>
          </p:cNvPr>
          <p:cNvSpPr txBox="1"/>
          <p:nvPr/>
        </p:nvSpPr>
        <p:spPr>
          <a:xfrm>
            <a:off x="374734" y="526765"/>
            <a:ext cx="84274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Number of days since the most recent repayment date (from any contract) before the observation date.</a:t>
            </a:r>
            <a:endParaRPr lang="en-IN" sz="13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812E-378B-45A9-517F-2D38EA62E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2" y="1195195"/>
            <a:ext cx="5826979" cy="179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BF5044-60A7-6054-7707-2EEE40C4E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4" y="3125801"/>
            <a:ext cx="5930377" cy="3595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440A6F-12D0-5499-24B8-AFA3DB546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698" y="1301188"/>
            <a:ext cx="5122079" cy="47882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FEEA0C-8B9E-D21A-E7F1-BBF411DC74A5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2459484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0A261-F78A-48BA-0DAC-4097EFC3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A4538-9ABB-4DBD-A9E1-AA6B063C7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err="1"/>
              <a:t>tot_active_contracts_util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503CB-AF5C-02FA-FCFD-601F384D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A95CDC4-B57A-77F1-7F6F-41F7CA1CFC9C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4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3352C-0AD8-4D8B-ACC0-6D3D1B8D3D82}"/>
              </a:ext>
            </a:extLst>
          </p:cNvPr>
          <p:cNvSpPr txBox="1"/>
          <p:nvPr/>
        </p:nvSpPr>
        <p:spPr>
          <a:xfrm>
            <a:off x="374734" y="526765"/>
            <a:ext cx="84274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Total utilization rate from all currently active contracts: sum(Outstanding Balance Amount) / sum(Financed Amount).</a:t>
            </a:r>
            <a:endParaRPr lang="en-IN" sz="1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FFD1E-C385-E62B-6226-BAA9EA87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6" y="1276018"/>
            <a:ext cx="5835396" cy="1754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D9026D-D011-1FA1-4983-56A8D45FB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4" y="3125972"/>
            <a:ext cx="5930378" cy="3595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455151-03CA-EC89-1875-6AF7949A6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288" y="1301188"/>
            <a:ext cx="5161996" cy="47882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115B6D-94E0-1137-FE02-D8642C9446D7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566232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F06D-615C-A8B2-7D84-8DA497B7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391349-CF54-3644-E405-AA079DF2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/>
              <a:t>tot_granted_contracts_amt_24M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197FA-BD53-DE8D-5ACD-4757D41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EC7379D-1A78-5990-277B-FCDD0E21541D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</a:t>
            </a:r>
            <a:r>
              <a:rPr lang="en-US" sz="1800">
                <a:solidFill>
                  <a:srgbClr val="785AFF"/>
                </a:solidFill>
                <a:latin typeface="Univers LT"/>
                <a:ea typeface="Univers LT"/>
                <a:cs typeface="Univers LT"/>
              </a:rPr>
              <a:t>5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485CC-939E-70A7-1D0B-B2313FE93D32}"/>
              </a:ext>
            </a:extLst>
          </p:cNvPr>
          <p:cNvSpPr txBox="1"/>
          <p:nvPr/>
        </p:nvSpPr>
        <p:spPr>
          <a:xfrm>
            <a:off x="374734" y="526765"/>
            <a:ext cx="842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Total amount of loans granted in the last 24 months. Refers to sanctioned or financed amount.</a:t>
            </a:r>
            <a:endParaRPr lang="en-IN" sz="13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7ED38-4C2E-92FC-DC8A-8DA1A571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3" y="1254752"/>
            <a:ext cx="5824100" cy="176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C8382-CED2-7DFF-D61E-82628B49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4" y="3213539"/>
            <a:ext cx="5930379" cy="3507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1E02B-1A74-8EE2-D274-55B8A995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353" y="1254752"/>
            <a:ext cx="5203861" cy="48848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8D6F3F-383D-FA19-FEE3-3B96AA52024D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348992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E0AE4-D388-54B5-9723-7FDA96CA5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6F1907-2622-8B3E-83AA-5400BEB4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err="1"/>
              <a:t>NonInstAvgCreditLimit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5B7D9-B4E1-9275-1F85-C48E4B31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351C305-7A74-D293-BD59-D737986CBB74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6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4F996-E7BC-7DD9-22C5-CE48B9C5CF94}"/>
              </a:ext>
            </a:extLst>
          </p:cNvPr>
          <p:cNvSpPr txBox="1"/>
          <p:nvPr/>
        </p:nvSpPr>
        <p:spPr>
          <a:xfrm>
            <a:off x="374735" y="526765"/>
            <a:ext cx="81206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Average credit limit across non-installment contracts: Total Credit Limit of Non-Installment Contracts / Number of Non-Installment Contracts.</a:t>
            </a:r>
            <a:endParaRPr lang="en-IN" sz="1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0072E-651C-85E4-A36C-E101271F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82" y="1118039"/>
            <a:ext cx="5800731" cy="2018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29B3DC-B400-BEFC-6612-2732BAD06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4" y="3211032"/>
            <a:ext cx="5930379" cy="35104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F4058-4C9E-928E-4A36-F5AC4B307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74" y="1180456"/>
            <a:ext cx="5047651" cy="49089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1ED088-8389-407B-E168-E0D8364665B5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1831548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F2832-3D10-BCF3-BB77-C87BF95AF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F4846-52C2-E39F-219A-C96CEEBC1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err="1"/>
              <a:t>flg_zero_non_granted_ever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5052DA-8D50-7401-70AC-7D2B3647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D56B267-4066-547F-A019-2C9FED387E01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</a:t>
            </a:r>
            <a:r>
              <a:rPr lang="en-US" sz="1800">
                <a:solidFill>
                  <a:srgbClr val="785AFF"/>
                </a:solidFill>
                <a:latin typeface="Univers LT"/>
                <a:ea typeface="Univers LT"/>
                <a:cs typeface="Univers LT"/>
              </a:rPr>
              <a:t>7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14773-D3E9-91DB-2671-F5160102941C}"/>
              </a:ext>
            </a:extLst>
          </p:cNvPr>
          <p:cNvSpPr txBox="1"/>
          <p:nvPr/>
        </p:nvSpPr>
        <p:spPr>
          <a:xfrm>
            <a:off x="374734" y="526765"/>
            <a:ext cx="898191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A flag (likely 1/0) that indicates whether the customer never had any loan applications rejected (i.e., non-granted contracts = 0).</a:t>
            </a:r>
            <a:endParaRPr lang="en-IN" sz="13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D5AD6-75AD-3785-8FD0-6E07F3B2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3" y="1180456"/>
            <a:ext cx="5794750" cy="1763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1BAA8-DA0C-02D7-0CA1-F7BA9CC5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4" y="3160375"/>
            <a:ext cx="5930379" cy="3561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A878A8-75D1-3622-2C9D-184A86164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860" y="1180456"/>
            <a:ext cx="5266354" cy="51758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74AA71-BB81-055A-3751-A019A5DEEE5A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2569195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8F46-DFD3-62F5-5F6F-6818C2173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75C954-7893-BFFF-6DA3-1DE9C533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err="1"/>
              <a:t>CreditAvgCreditLimit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6823C0-9400-4491-47A8-AACECCB5E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BE83FFC-A72A-AC45-2D89-0F22316A738E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8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CA618-125F-2761-9E15-DC208C1892F9}"/>
              </a:ext>
            </a:extLst>
          </p:cNvPr>
          <p:cNvSpPr txBox="1"/>
          <p:nvPr/>
        </p:nvSpPr>
        <p:spPr>
          <a:xfrm>
            <a:off x="374734" y="526765"/>
            <a:ext cx="84274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Average credit limit across all credit card lines: Total Credit Limit / Total Number of Credit Card Lines.</a:t>
            </a:r>
            <a:endParaRPr lang="en-IN" sz="1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8A4B9-577A-CB28-1DBC-847DB375C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00" y="1131550"/>
            <a:ext cx="5782014" cy="1930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63C349-2732-E433-D168-FA02315E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1" y="3157870"/>
            <a:ext cx="5905073" cy="3563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CA1091-2BF0-056E-6F95-1B73375B6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963" y="1180456"/>
            <a:ext cx="5214937" cy="48269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C46DD-7940-FA42-97F8-B4940BB57318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189506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B2006-4B4C-1813-EC53-2456FC991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207571-F12B-8E17-D93D-D2BE8306013A}"/>
              </a:ext>
            </a:extLst>
          </p:cNvPr>
          <p:cNvSpPr/>
          <p:nvPr/>
        </p:nvSpPr>
        <p:spPr>
          <a:xfrm>
            <a:off x="24084" y="4531787"/>
            <a:ext cx="5813047" cy="22716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51981-7D84-5437-B872-6A906766430D}"/>
              </a:ext>
            </a:extLst>
          </p:cNvPr>
          <p:cNvSpPr/>
          <p:nvPr/>
        </p:nvSpPr>
        <p:spPr>
          <a:xfrm>
            <a:off x="5929209" y="803150"/>
            <a:ext cx="6226215" cy="60003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215ED5-3130-182A-E25F-8659984B36BB}"/>
              </a:ext>
            </a:extLst>
          </p:cNvPr>
          <p:cNvSpPr/>
          <p:nvPr/>
        </p:nvSpPr>
        <p:spPr>
          <a:xfrm>
            <a:off x="30400" y="798821"/>
            <a:ext cx="5813047" cy="3669015"/>
          </a:xfrm>
          <a:prstGeom prst="rect">
            <a:avLst/>
          </a:prstGeom>
          <a:solidFill>
            <a:srgbClr val="F5F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BB046C-05CF-A7F0-8526-59CF99C9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972" y="-3344"/>
            <a:ext cx="12202003" cy="587749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700" b="1">
                <a:solidFill>
                  <a:srgbClr val="785AFF"/>
                </a:solidFill>
              </a:rPr>
              <a:t>Architecture Overview of TDB’s Risk Scorecards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3A14EB0-DD1E-60DF-A1B8-E7C1C82FA876}"/>
              </a:ext>
            </a:extLst>
          </p:cNvPr>
          <p:cNvCxnSpPr/>
          <p:nvPr/>
        </p:nvCxnSpPr>
        <p:spPr>
          <a:xfrm>
            <a:off x="-18016" y="4502286"/>
            <a:ext cx="1222803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61F06F-C645-8DE2-6CC4-FEB88E717EEE}"/>
              </a:ext>
            </a:extLst>
          </p:cNvPr>
          <p:cNvCxnSpPr/>
          <p:nvPr/>
        </p:nvCxnSpPr>
        <p:spPr>
          <a:xfrm>
            <a:off x="0" y="2694345"/>
            <a:ext cx="1222803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847B1B-554D-85BF-940A-7E08A04CAF0E}"/>
              </a:ext>
            </a:extLst>
          </p:cNvPr>
          <p:cNvCxnSpPr/>
          <p:nvPr/>
        </p:nvCxnSpPr>
        <p:spPr>
          <a:xfrm>
            <a:off x="0" y="774108"/>
            <a:ext cx="12228032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695144-35FC-5DFD-7C53-1F85B051ABBF}"/>
              </a:ext>
            </a:extLst>
          </p:cNvPr>
          <p:cNvCxnSpPr>
            <a:cxnSpLocks/>
          </p:cNvCxnSpPr>
          <p:nvPr/>
        </p:nvCxnSpPr>
        <p:spPr>
          <a:xfrm flipV="1">
            <a:off x="5880525" y="454032"/>
            <a:ext cx="0" cy="62791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EE502A-547C-0AEE-46E3-A232D4F3FA71}"/>
              </a:ext>
            </a:extLst>
          </p:cNvPr>
          <p:cNvSpPr txBox="1"/>
          <p:nvPr/>
        </p:nvSpPr>
        <p:spPr>
          <a:xfrm>
            <a:off x="414528" y="393072"/>
            <a:ext cx="510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Limit Setting Model</a:t>
            </a:r>
            <a:r>
              <a:rPr lang="en-US"/>
              <a:t> (Hosted in </a:t>
            </a:r>
            <a:r>
              <a:rPr lang="en-US" b="1"/>
              <a:t>Digital Layer</a:t>
            </a:r>
            <a:r>
              <a:rPr lang="en-US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0B67C0-8AB7-69E5-80BA-5CEC7D744D11}"/>
              </a:ext>
            </a:extLst>
          </p:cNvPr>
          <p:cNvSpPr txBox="1"/>
          <p:nvPr/>
        </p:nvSpPr>
        <p:spPr>
          <a:xfrm>
            <a:off x="6669024" y="397650"/>
            <a:ext cx="510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Credit Decisioning Model</a:t>
            </a:r>
            <a:r>
              <a:rPr lang="en-US"/>
              <a:t> (Hosted in </a:t>
            </a:r>
            <a:r>
              <a:rPr lang="en-US" b="1"/>
              <a:t>Taran</a:t>
            </a:r>
            <a:r>
              <a:rPr lang="en-US"/>
              <a:t>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81A355-EAB1-43C8-F604-188E6C822AEE}"/>
              </a:ext>
            </a:extLst>
          </p:cNvPr>
          <p:cNvGrpSpPr/>
          <p:nvPr/>
        </p:nvGrpSpPr>
        <p:grpSpPr>
          <a:xfrm>
            <a:off x="3005553" y="1247525"/>
            <a:ext cx="2520080" cy="814657"/>
            <a:chOff x="1011500" y="4383162"/>
            <a:chExt cx="2050693" cy="118164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1308DA2-A2DA-8EDF-DF7F-91DCC877E810}"/>
                </a:ext>
              </a:extLst>
            </p:cNvPr>
            <p:cNvSpPr/>
            <p:nvPr/>
          </p:nvSpPr>
          <p:spPr>
            <a:xfrm>
              <a:off x="1161753" y="4452943"/>
              <a:ext cx="1750185" cy="4161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Gamma Demo Score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495DCA8-06AA-A2BE-4451-CF3CFA8A3656}"/>
                </a:ext>
              </a:extLst>
            </p:cNvPr>
            <p:cNvSpPr/>
            <p:nvPr/>
          </p:nvSpPr>
          <p:spPr>
            <a:xfrm>
              <a:off x="1136647" y="5008512"/>
              <a:ext cx="1750183" cy="4161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Apps Score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86A6AA4-23FF-1757-B0E2-C4F7CF3B11E2}"/>
                </a:ext>
              </a:extLst>
            </p:cNvPr>
            <p:cNvSpPr/>
            <p:nvPr/>
          </p:nvSpPr>
          <p:spPr>
            <a:xfrm>
              <a:off x="1011500" y="4383162"/>
              <a:ext cx="2050693" cy="118164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4BE9A4D-6F9F-40F3-A5CD-56DB9BE6C869}"/>
              </a:ext>
            </a:extLst>
          </p:cNvPr>
          <p:cNvGrpSpPr/>
          <p:nvPr/>
        </p:nvGrpSpPr>
        <p:grpSpPr>
          <a:xfrm>
            <a:off x="2987273" y="2997467"/>
            <a:ext cx="2505742" cy="1095579"/>
            <a:chOff x="867921" y="3274904"/>
            <a:chExt cx="2505742" cy="161408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81F097-6050-EBDF-10E5-D5669400CBCE}"/>
                </a:ext>
              </a:extLst>
            </p:cNvPr>
            <p:cNvGrpSpPr/>
            <p:nvPr/>
          </p:nvGrpSpPr>
          <p:grpSpPr>
            <a:xfrm>
              <a:off x="867921" y="3274904"/>
              <a:ext cx="2505742" cy="1614087"/>
              <a:chOff x="1011500" y="4383161"/>
              <a:chExt cx="2050693" cy="1614087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B0A4429B-9BB4-8F0A-3ECA-9055567DEA88}"/>
                  </a:ext>
                </a:extLst>
              </p:cNvPr>
              <p:cNvSpPr/>
              <p:nvPr/>
            </p:nvSpPr>
            <p:spPr>
              <a:xfrm>
                <a:off x="1161753" y="4452943"/>
                <a:ext cx="1750185" cy="41617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Gamma Demo Score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FBE1BD19-CD35-1175-11A0-412B8C79C782}"/>
                  </a:ext>
                </a:extLst>
              </p:cNvPr>
              <p:cNvSpPr/>
              <p:nvPr/>
            </p:nvSpPr>
            <p:spPr>
              <a:xfrm>
                <a:off x="1136587" y="4982118"/>
                <a:ext cx="1750183" cy="41617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Apps Score</a:t>
                </a:r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EAEA2C02-16AD-CD12-E54A-35AD80C1A3C9}"/>
                  </a:ext>
                </a:extLst>
              </p:cNvPr>
              <p:cNvSpPr/>
              <p:nvPr/>
            </p:nvSpPr>
            <p:spPr>
              <a:xfrm>
                <a:off x="1011500" y="4383161"/>
                <a:ext cx="2050693" cy="161408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B3CBEC9-1D77-A6E3-5C3D-F33A94D4F6F7}"/>
                </a:ext>
              </a:extLst>
            </p:cNvPr>
            <p:cNvSpPr/>
            <p:nvPr/>
          </p:nvSpPr>
          <p:spPr>
            <a:xfrm>
              <a:off x="1045398" y="4398443"/>
              <a:ext cx="2138549" cy="41617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Transaction Score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1A89CE-CA3E-C189-E914-1780DFCCE24A}"/>
              </a:ext>
            </a:extLst>
          </p:cNvPr>
          <p:cNvGrpSpPr/>
          <p:nvPr/>
        </p:nvGrpSpPr>
        <p:grpSpPr>
          <a:xfrm>
            <a:off x="2986459" y="5105182"/>
            <a:ext cx="2505742" cy="894204"/>
            <a:chOff x="867921" y="3274904"/>
            <a:chExt cx="2505742" cy="161408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A765EAA-FA79-46B9-5981-5CE4A2681597}"/>
                </a:ext>
              </a:extLst>
            </p:cNvPr>
            <p:cNvGrpSpPr/>
            <p:nvPr/>
          </p:nvGrpSpPr>
          <p:grpSpPr>
            <a:xfrm>
              <a:off x="867921" y="3274904"/>
              <a:ext cx="2505742" cy="1614087"/>
              <a:chOff x="1011500" y="4383161"/>
              <a:chExt cx="2050693" cy="1614087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F98D2E7D-C1ED-8DE9-6390-8E512BE7F737}"/>
                  </a:ext>
                </a:extLst>
              </p:cNvPr>
              <p:cNvSpPr/>
              <p:nvPr/>
            </p:nvSpPr>
            <p:spPr>
              <a:xfrm>
                <a:off x="1161753" y="4452943"/>
                <a:ext cx="1750185" cy="41617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Gamma Demo Score</a:t>
                </a:r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063AA3B-C221-E6AF-7FB0-8636662177F2}"/>
                  </a:ext>
                </a:extLst>
              </p:cNvPr>
              <p:cNvSpPr/>
              <p:nvPr/>
            </p:nvSpPr>
            <p:spPr>
              <a:xfrm>
                <a:off x="1172225" y="4982118"/>
                <a:ext cx="1750183" cy="41617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Apps Score</a:t>
                </a: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0F186FDD-86E3-B786-C772-8735FD5C0AB7}"/>
                  </a:ext>
                </a:extLst>
              </p:cNvPr>
              <p:cNvSpPr/>
              <p:nvPr/>
            </p:nvSpPr>
            <p:spPr>
              <a:xfrm>
                <a:off x="1011500" y="4383161"/>
                <a:ext cx="2050693" cy="161408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7160726-182E-9F42-EDA7-0FCC63DAC5D4}"/>
                </a:ext>
              </a:extLst>
            </p:cNvPr>
            <p:cNvSpPr/>
            <p:nvPr/>
          </p:nvSpPr>
          <p:spPr>
            <a:xfrm>
              <a:off x="1064310" y="4403036"/>
              <a:ext cx="2138549" cy="4161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Enhanced Transaction Score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05569A2-C720-4E18-B0E4-FA338BC61AAF}"/>
              </a:ext>
            </a:extLst>
          </p:cNvPr>
          <p:cNvSpPr txBox="1"/>
          <p:nvPr/>
        </p:nvSpPr>
        <p:spPr>
          <a:xfrm>
            <a:off x="93880" y="911841"/>
            <a:ext cx="2170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Trench 1</a:t>
            </a:r>
            <a:r>
              <a:rPr lang="en-US" sz="1400"/>
              <a:t>:</a:t>
            </a:r>
            <a:br>
              <a:rPr lang="en-US" sz="1400"/>
            </a:br>
            <a:r>
              <a:rPr lang="en-US" sz="1400">
                <a:solidFill>
                  <a:srgbClr val="FF0000"/>
                </a:solidFill>
              </a:rPr>
              <a:t>New Users - within 30 days from TSA Onboarding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F334BB-F1B2-5B3B-BBDC-3A6AFAFCD989}"/>
              </a:ext>
            </a:extLst>
          </p:cNvPr>
          <p:cNvSpPr txBox="1"/>
          <p:nvPr/>
        </p:nvSpPr>
        <p:spPr>
          <a:xfrm>
            <a:off x="30400" y="3319358"/>
            <a:ext cx="2277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Trench 2</a:t>
            </a:r>
            <a:r>
              <a:rPr lang="en-US" sz="1400"/>
              <a:t>:</a:t>
            </a:r>
            <a:br>
              <a:rPr lang="en-US" sz="1400"/>
            </a:br>
            <a:r>
              <a:rPr lang="en-US" sz="1400">
                <a:solidFill>
                  <a:srgbClr val="FF0000"/>
                </a:solidFill>
              </a:rPr>
              <a:t>Existing Users - After 30 days from TSA Onboarding AND Never Disbursed Loan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3928C9-1613-4F7C-FB90-F817FCCB24C9}"/>
              </a:ext>
            </a:extLst>
          </p:cNvPr>
          <p:cNvSpPr txBox="1"/>
          <p:nvPr/>
        </p:nvSpPr>
        <p:spPr>
          <a:xfrm>
            <a:off x="47192" y="4963790"/>
            <a:ext cx="2277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Trench 3</a:t>
            </a:r>
            <a:r>
              <a:rPr lang="en-US" sz="1400"/>
              <a:t>:</a:t>
            </a:r>
            <a:br>
              <a:rPr lang="en-US" sz="1400"/>
            </a:br>
            <a:r>
              <a:rPr lang="en-US" sz="1400">
                <a:solidFill>
                  <a:srgbClr val="FF0000"/>
                </a:solidFill>
              </a:rPr>
              <a:t>Existing Users - After 30 days from 1</a:t>
            </a:r>
            <a:r>
              <a:rPr lang="en-US" sz="1400" baseline="30000">
                <a:solidFill>
                  <a:srgbClr val="FF0000"/>
                </a:solidFill>
              </a:rPr>
              <a:t>st</a:t>
            </a:r>
            <a:r>
              <a:rPr lang="en-US" sz="1400">
                <a:solidFill>
                  <a:srgbClr val="FF0000"/>
                </a:solidFill>
              </a:rPr>
              <a:t> Disbursed Loan AND current DPD &lt;= 10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527655-E8EE-5514-BACC-F931EF736D5F}"/>
              </a:ext>
            </a:extLst>
          </p:cNvPr>
          <p:cNvGrpSpPr/>
          <p:nvPr/>
        </p:nvGrpSpPr>
        <p:grpSpPr>
          <a:xfrm>
            <a:off x="6027307" y="1036327"/>
            <a:ext cx="2655965" cy="1143688"/>
            <a:chOff x="867921" y="3274904"/>
            <a:chExt cx="2505742" cy="161408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C304A58-92AD-A959-4D01-E6EC58C26703}"/>
                </a:ext>
              </a:extLst>
            </p:cNvPr>
            <p:cNvGrpSpPr/>
            <p:nvPr/>
          </p:nvGrpSpPr>
          <p:grpSpPr>
            <a:xfrm>
              <a:off x="867921" y="3274904"/>
              <a:ext cx="2505742" cy="1614087"/>
              <a:chOff x="1011500" y="4383161"/>
              <a:chExt cx="2050693" cy="1614087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15E0BD23-380C-AC5A-AE8F-E2A84FDB26E9}"/>
                  </a:ext>
                </a:extLst>
              </p:cNvPr>
              <p:cNvSpPr/>
              <p:nvPr/>
            </p:nvSpPr>
            <p:spPr>
              <a:xfrm>
                <a:off x="1161753" y="4452943"/>
                <a:ext cx="1750185" cy="41617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Beta Demo Score</a:t>
                </a:r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7EABF01E-7175-6F6C-1056-E18DFB752349}"/>
                  </a:ext>
                </a:extLst>
              </p:cNvPr>
              <p:cNvSpPr/>
              <p:nvPr/>
            </p:nvSpPr>
            <p:spPr>
              <a:xfrm>
                <a:off x="1136587" y="4982118"/>
                <a:ext cx="1750183" cy="41617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Apps Score</a:t>
                </a: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15E84860-E5FF-BCF5-6BC0-D7A292CAE98F}"/>
                  </a:ext>
                </a:extLst>
              </p:cNvPr>
              <p:cNvSpPr/>
              <p:nvPr/>
            </p:nvSpPr>
            <p:spPr>
              <a:xfrm>
                <a:off x="1011500" y="4383161"/>
                <a:ext cx="2050693" cy="161408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94C6EBA7-03F5-0D98-6F43-9F5B65391E5F}"/>
                </a:ext>
              </a:extLst>
            </p:cNvPr>
            <p:cNvSpPr/>
            <p:nvPr/>
          </p:nvSpPr>
          <p:spPr>
            <a:xfrm>
              <a:off x="1045398" y="4398443"/>
              <a:ext cx="2138549" cy="41617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Credo Score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F800CB0-C74F-FA0E-6DA3-E10AACB6E208}"/>
              </a:ext>
            </a:extLst>
          </p:cNvPr>
          <p:cNvGrpSpPr/>
          <p:nvPr/>
        </p:nvGrpSpPr>
        <p:grpSpPr>
          <a:xfrm>
            <a:off x="9528053" y="1051411"/>
            <a:ext cx="2505742" cy="1151931"/>
            <a:chOff x="9223248" y="1112907"/>
            <a:chExt cx="2505742" cy="161408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331FA2F-C51F-8029-9470-2C0AF078F56B}"/>
                </a:ext>
              </a:extLst>
            </p:cNvPr>
            <p:cNvGrpSpPr/>
            <p:nvPr/>
          </p:nvGrpSpPr>
          <p:grpSpPr>
            <a:xfrm>
              <a:off x="9223248" y="1112907"/>
              <a:ext cx="2505742" cy="1614087"/>
              <a:chOff x="1011500" y="4383161"/>
              <a:chExt cx="2050693" cy="1614087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A7481134-2F6E-3F63-2134-E7F55C1573F1}"/>
                  </a:ext>
                </a:extLst>
              </p:cNvPr>
              <p:cNvSpPr/>
              <p:nvPr/>
            </p:nvSpPr>
            <p:spPr>
              <a:xfrm>
                <a:off x="1161753" y="4452944"/>
                <a:ext cx="1750185" cy="30329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Beta Demo Score</a:t>
                </a:r>
              </a:p>
            </p:txBody>
          </p:sp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1AA7A67C-A5B2-0D51-44B0-B809AC1FD05C}"/>
                  </a:ext>
                </a:extLst>
              </p:cNvPr>
              <p:cNvSpPr/>
              <p:nvPr/>
            </p:nvSpPr>
            <p:spPr>
              <a:xfrm>
                <a:off x="1156746" y="4844426"/>
                <a:ext cx="1750183" cy="28671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Apps Score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91A5B701-CC7E-8BB3-D06C-CC4DF685F919}"/>
                  </a:ext>
                </a:extLst>
              </p:cNvPr>
              <p:cNvSpPr/>
              <p:nvPr/>
            </p:nvSpPr>
            <p:spPr>
              <a:xfrm>
                <a:off x="1011500" y="4383161"/>
                <a:ext cx="2050693" cy="161408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F58A2218-A6DA-0589-141B-2DF7A87490FA}"/>
                </a:ext>
              </a:extLst>
            </p:cNvPr>
            <p:cNvSpPr/>
            <p:nvPr/>
          </p:nvSpPr>
          <p:spPr>
            <a:xfrm>
              <a:off x="9400724" y="1944016"/>
              <a:ext cx="2138549" cy="2937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Credo Score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D9047A66-6D7F-CB34-337E-B6C0796342A8}"/>
                </a:ext>
              </a:extLst>
            </p:cNvPr>
            <p:cNvSpPr/>
            <p:nvPr/>
          </p:nvSpPr>
          <p:spPr>
            <a:xfrm>
              <a:off x="9400723" y="2318923"/>
              <a:ext cx="2138549" cy="293791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CIC Score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C0530A-3B03-BE92-767E-8D05BA0C955D}"/>
              </a:ext>
            </a:extLst>
          </p:cNvPr>
          <p:cNvGrpSpPr/>
          <p:nvPr/>
        </p:nvGrpSpPr>
        <p:grpSpPr>
          <a:xfrm>
            <a:off x="6027307" y="3003390"/>
            <a:ext cx="2662087" cy="1078436"/>
            <a:chOff x="867921" y="3274904"/>
            <a:chExt cx="2505742" cy="161408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42B2822-17E4-08A3-6F8B-A1A874E4E5BB}"/>
                </a:ext>
              </a:extLst>
            </p:cNvPr>
            <p:cNvGrpSpPr/>
            <p:nvPr/>
          </p:nvGrpSpPr>
          <p:grpSpPr>
            <a:xfrm>
              <a:off x="867921" y="3274904"/>
              <a:ext cx="2505742" cy="1614087"/>
              <a:chOff x="1011500" y="4383161"/>
              <a:chExt cx="2050693" cy="1614087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897F5B9C-621E-36E6-6431-78AF03283BE8}"/>
                  </a:ext>
                </a:extLst>
              </p:cNvPr>
              <p:cNvSpPr/>
              <p:nvPr/>
            </p:nvSpPr>
            <p:spPr>
              <a:xfrm>
                <a:off x="1161753" y="4452943"/>
                <a:ext cx="1750185" cy="41617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Beta Demo Score</a:t>
                </a:r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7875C110-B1BA-673A-86C2-DC8C907DEC48}"/>
                  </a:ext>
                </a:extLst>
              </p:cNvPr>
              <p:cNvSpPr/>
              <p:nvPr/>
            </p:nvSpPr>
            <p:spPr>
              <a:xfrm>
                <a:off x="1136587" y="4982118"/>
                <a:ext cx="1750183" cy="41617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Apps Score</a:t>
                </a:r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C6206867-EE36-8651-3931-70EEFD9DC649}"/>
                  </a:ext>
                </a:extLst>
              </p:cNvPr>
              <p:cNvSpPr/>
              <p:nvPr/>
            </p:nvSpPr>
            <p:spPr>
              <a:xfrm>
                <a:off x="1011500" y="4383161"/>
                <a:ext cx="2050693" cy="161408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D2C98BBE-7BFA-12AA-2135-3950B031C855}"/>
                </a:ext>
              </a:extLst>
            </p:cNvPr>
            <p:cNvSpPr/>
            <p:nvPr/>
          </p:nvSpPr>
          <p:spPr>
            <a:xfrm>
              <a:off x="1045398" y="4398443"/>
              <a:ext cx="2138549" cy="41617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Transaction Score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44F039-EDAB-5A04-AB83-8E051DA70744}"/>
              </a:ext>
            </a:extLst>
          </p:cNvPr>
          <p:cNvGrpSpPr/>
          <p:nvPr/>
        </p:nvGrpSpPr>
        <p:grpSpPr>
          <a:xfrm>
            <a:off x="9521931" y="3009765"/>
            <a:ext cx="2505742" cy="1072062"/>
            <a:chOff x="9223248" y="1112907"/>
            <a:chExt cx="2505742" cy="161408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D6C316C-04E0-BAEF-272F-D1D77E0A68FC}"/>
                </a:ext>
              </a:extLst>
            </p:cNvPr>
            <p:cNvGrpSpPr/>
            <p:nvPr/>
          </p:nvGrpSpPr>
          <p:grpSpPr>
            <a:xfrm>
              <a:off x="9223248" y="1112907"/>
              <a:ext cx="2505742" cy="1614087"/>
              <a:chOff x="1011500" y="4383161"/>
              <a:chExt cx="2050693" cy="1614087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B3CD28DE-D32C-2BF4-EFF5-0AF9FE1837EA}"/>
                  </a:ext>
                </a:extLst>
              </p:cNvPr>
              <p:cNvSpPr/>
              <p:nvPr/>
            </p:nvSpPr>
            <p:spPr>
              <a:xfrm>
                <a:off x="1161753" y="4452944"/>
                <a:ext cx="1750185" cy="30329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Beta Demo Score</a:t>
                </a:r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B3DF1A97-84C0-9503-D7A9-55A69D636E4D}"/>
                  </a:ext>
                </a:extLst>
              </p:cNvPr>
              <p:cNvSpPr/>
              <p:nvPr/>
            </p:nvSpPr>
            <p:spPr>
              <a:xfrm>
                <a:off x="1156746" y="4844426"/>
                <a:ext cx="1750183" cy="28671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Apps Score</a:t>
                </a:r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768E45EF-ADC7-EF77-ECE2-6B396D216D28}"/>
                  </a:ext>
                </a:extLst>
              </p:cNvPr>
              <p:cNvSpPr/>
              <p:nvPr/>
            </p:nvSpPr>
            <p:spPr>
              <a:xfrm>
                <a:off x="1011500" y="4383161"/>
                <a:ext cx="2050693" cy="161408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F97E2E1F-BCF4-7BB5-A4AB-F241448F6BC4}"/>
                </a:ext>
              </a:extLst>
            </p:cNvPr>
            <p:cNvSpPr/>
            <p:nvPr/>
          </p:nvSpPr>
          <p:spPr>
            <a:xfrm>
              <a:off x="9400724" y="1944016"/>
              <a:ext cx="2138549" cy="2937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Transaction Score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90F19A8D-7E9C-0C04-0B1C-3DA2D59C76CB}"/>
                </a:ext>
              </a:extLst>
            </p:cNvPr>
            <p:cNvSpPr/>
            <p:nvPr/>
          </p:nvSpPr>
          <p:spPr>
            <a:xfrm>
              <a:off x="9400723" y="2318923"/>
              <a:ext cx="2138549" cy="293791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CIC Score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CEF531A-19C8-2993-7D49-77EBE2A56C68}"/>
              </a:ext>
            </a:extLst>
          </p:cNvPr>
          <p:cNvGrpSpPr/>
          <p:nvPr/>
        </p:nvGrpSpPr>
        <p:grpSpPr>
          <a:xfrm>
            <a:off x="5982784" y="5276538"/>
            <a:ext cx="2706615" cy="1062668"/>
            <a:chOff x="867921" y="3274904"/>
            <a:chExt cx="2505742" cy="1614087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1C871E9-8C8B-F514-78C5-2E107F4A3FC7}"/>
                </a:ext>
              </a:extLst>
            </p:cNvPr>
            <p:cNvGrpSpPr/>
            <p:nvPr/>
          </p:nvGrpSpPr>
          <p:grpSpPr>
            <a:xfrm>
              <a:off x="867921" y="3274904"/>
              <a:ext cx="2505742" cy="1614087"/>
              <a:chOff x="1011500" y="4383161"/>
              <a:chExt cx="2050693" cy="1614087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F24DE4BC-F4DB-CEF8-DC36-222BA99DF620}"/>
                  </a:ext>
                </a:extLst>
              </p:cNvPr>
              <p:cNvSpPr/>
              <p:nvPr/>
            </p:nvSpPr>
            <p:spPr>
              <a:xfrm>
                <a:off x="1161753" y="4452943"/>
                <a:ext cx="1750185" cy="41617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Beta Demo Score</a:t>
                </a:r>
              </a:p>
            </p:txBody>
          </p: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96CA672C-1BC8-B2D3-E870-C4AD523B0C01}"/>
                  </a:ext>
                </a:extLst>
              </p:cNvPr>
              <p:cNvSpPr/>
              <p:nvPr/>
            </p:nvSpPr>
            <p:spPr>
              <a:xfrm>
                <a:off x="1162981" y="4982118"/>
                <a:ext cx="1750183" cy="41617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Apps Score</a:t>
                </a:r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7976C704-C270-1139-0623-B97479BA0E2F}"/>
                  </a:ext>
                </a:extLst>
              </p:cNvPr>
              <p:cNvSpPr/>
              <p:nvPr/>
            </p:nvSpPr>
            <p:spPr>
              <a:xfrm>
                <a:off x="1011500" y="4383161"/>
                <a:ext cx="2050693" cy="161408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478635FC-7C1B-892E-2AF6-335986A444F2}"/>
                </a:ext>
              </a:extLst>
            </p:cNvPr>
            <p:cNvSpPr/>
            <p:nvPr/>
          </p:nvSpPr>
          <p:spPr>
            <a:xfrm>
              <a:off x="1069586" y="4398442"/>
              <a:ext cx="2138549" cy="41617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Enhanced Transaction Score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DCD843B-2935-A75F-FE1E-D7D9E61D1EFB}"/>
              </a:ext>
            </a:extLst>
          </p:cNvPr>
          <p:cNvGrpSpPr/>
          <p:nvPr/>
        </p:nvGrpSpPr>
        <p:grpSpPr>
          <a:xfrm>
            <a:off x="9477408" y="5282913"/>
            <a:ext cx="2505742" cy="1056294"/>
            <a:chOff x="9223248" y="1112907"/>
            <a:chExt cx="2505742" cy="161408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CE8E5B1-B78F-83F9-2E6C-363D1178D4A8}"/>
                </a:ext>
              </a:extLst>
            </p:cNvPr>
            <p:cNvGrpSpPr/>
            <p:nvPr/>
          </p:nvGrpSpPr>
          <p:grpSpPr>
            <a:xfrm>
              <a:off x="9223248" y="1112907"/>
              <a:ext cx="2505742" cy="1614087"/>
              <a:chOff x="1011500" y="4383161"/>
              <a:chExt cx="2050693" cy="1614087"/>
            </a:xfrm>
          </p:grpSpPr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D3C90470-4E34-CC56-D812-CCB8DB349DC0}"/>
                  </a:ext>
                </a:extLst>
              </p:cNvPr>
              <p:cNvSpPr/>
              <p:nvPr/>
            </p:nvSpPr>
            <p:spPr>
              <a:xfrm>
                <a:off x="1161753" y="4452944"/>
                <a:ext cx="1750185" cy="30329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Beta Demo Score</a:t>
                </a:r>
              </a:p>
            </p:txBody>
          </p:sp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E078E816-0563-2A8E-8FEA-AC6B8D140C97}"/>
                  </a:ext>
                </a:extLst>
              </p:cNvPr>
              <p:cNvSpPr/>
              <p:nvPr/>
            </p:nvSpPr>
            <p:spPr>
              <a:xfrm>
                <a:off x="1156746" y="4844426"/>
                <a:ext cx="1750183" cy="28671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Apps Score</a:t>
                </a:r>
              </a:p>
            </p:txBody>
          </p:sp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2BD5E789-C381-DE5D-5FAD-189EC6C0A1A8}"/>
                  </a:ext>
                </a:extLst>
              </p:cNvPr>
              <p:cNvSpPr/>
              <p:nvPr/>
            </p:nvSpPr>
            <p:spPr>
              <a:xfrm>
                <a:off x="1011500" y="4383161"/>
                <a:ext cx="2050693" cy="161408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CA88424-904F-B5D7-6F78-ECFD10A77845}"/>
                </a:ext>
              </a:extLst>
            </p:cNvPr>
            <p:cNvSpPr/>
            <p:nvPr/>
          </p:nvSpPr>
          <p:spPr>
            <a:xfrm>
              <a:off x="9400724" y="1944016"/>
              <a:ext cx="2138549" cy="2937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Enhanced Transaction Score</a:t>
              </a: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4FAB804C-8107-B79D-2D6B-FF2F0DC373F3}"/>
                </a:ext>
              </a:extLst>
            </p:cNvPr>
            <p:cNvSpPr/>
            <p:nvPr/>
          </p:nvSpPr>
          <p:spPr>
            <a:xfrm>
              <a:off x="9400723" y="2318923"/>
              <a:ext cx="2138549" cy="293791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CIC Score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D8135A57-CF5A-6805-B7D3-8E6655A8C2D5}"/>
              </a:ext>
            </a:extLst>
          </p:cNvPr>
          <p:cNvSpPr txBox="1"/>
          <p:nvPr/>
        </p:nvSpPr>
        <p:spPr>
          <a:xfrm>
            <a:off x="2655803" y="877498"/>
            <a:ext cx="3300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Limit Setting Score</a:t>
            </a:r>
            <a:r>
              <a:rPr lang="en-US" sz="1400">
                <a:solidFill>
                  <a:srgbClr val="C00000"/>
                </a:solidFill>
              </a:rPr>
              <a:t> = Gamma Stack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94C11F-ADE6-42FA-BF9D-96D4940EBB04}"/>
              </a:ext>
            </a:extLst>
          </p:cNvPr>
          <p:cNvSpPr txBox="1"/>
          <p:nvPr/>
        </p:nvSpPr>
        <p:spPr>
          <a:xfrm>
            <a:off x="2718488" y="2725897"/>
            <a:ext cx="32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Limit Setting Score</a:t>
            </a:r>
            <a:r>
              <a:rPr lang="en-US" sz="1400">
                <a:solidFill>
                  <a:srgbClr val="C00000"/>
                </a:solidFill>
              </a:rPr>
              <a:t> = Gamma Stack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9DBA80-871A-4643-9CEF-4C7EC5ABC938}"/>
              </a:ext>
            </a:extLst>
          </p:cNvPr>
          <p:cNvSpPr txBox="1"/>
          <p:nvPr/>
        </p:nvSpPr>
        <p:spPr>
          <a:xfrm>
            <a:off x="3082328" y="4711483"/>
            <a:ext cx="238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B Score</a:t>
            </a:r>
            <a:r>
              <a:rPr lang="en-US" sz="1400">
                <a:solidFill>
                  <a:srgbClr val="C00000"/>
                </a:solidFill>
              </a:rPr>
              <a:t> = Gamma Stack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17B026-894B-984C-57B9-547B46C06DC4}"/>
              </a:ext>
            </a:extLst>
          </p:cNvPr>
          <p:cNvSpPr txBox="1"/>
          <p:nvPr/>
        </p:nvSpPr>
        <p:spPr>
          <a:xfrm>
            <a:off x="6235248" y="736113"/>
            <a:ext cx="2201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Beta Stack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196CA20-FF4D-FFBD-1167-C2F7A0A36041}"/>
              </a:ext>
            </a:extLst>
          </p:cNvPr>
          <p:cNvSpPr txBox="1"/>
          <p:nvPr/>
        </p:nvSpPr>
        <p:spPr>
          <a:xfrm>
            <a:off x="9656418" y="741492"/>
            <a:ext cx="2201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Alpha Stack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14DE140-2FB9-241B-30BC-E34866864B2F}"/>
              </a:ext>
            </a:extLst>
          </p:cNvPr>
          <p:cNvSpPr txBox="1"/>
          <p:nvPr/>
        </p:nvSpPr>
        <p:spPr>
          <a:xfrm>
            <a:off x="6241344" y="2731248"/>
            <a:ext cx="2201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Beta Stack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E5FC11-F1A5-6F3F-3EC8-A2EB45F3BA1D}"/>
              </a:ext>
            </a:extLst>
          </p:cNvPr>
          <p:cNvSpPr txBox="1"/>
          <p:nvPr/>
        </p:nvSpPr>
        <p:spPr>
          <a:xfrm>
            <a:off x="9662514" y="2736627"/>
            <a:ext cx="2201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Alpha Stack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7379509-14ED-9D26-F414-FDA1E6450E4E}"/>
              </a:ext>
            </a:extLst>
          </p:cNvPr>
          <p:cNvSpPr txBox="1"/>
          <p:nvPr/>
        </p:nvSpPr>
        <p:spPr>
          <a:xfrm>
            <a:off x="6247440" y="5025861"/>
            <a:ext cx="2201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Beta Stack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C2A957-97B5-215A-E3F4-2795BAFE2D89}"/>
              </a:ext>
            </a:extLst>
          </p:cNvPr>
          <p:cNvSpPr txBox="1"/>
          <p:nvPr/>
        </p:nvSpPr>
        <p:spPr>
          <a:xfrm>
            <a:off x="9673960" y="5019784"/>
            <a:ext cx="2201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Alpha Stack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F18CB4DA-156E-30E1-D0D3-95EC3E0023EB}"/>
              </a:ext>
            </a:extLst>
          </p:cNvPr>
          <p:cNvSpPr/>
          <p:nvPr/>
        </p:nvSpPr>
        <p:spPr>
          <a:xfrm>
            <a:off x="8881596" y="1901490"/>
            <a:ext cx="494454" cy="3277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996DA64-B214-411D-B6F9-E871C46F0916}"/>
              </a:ext>
            </a:extLst>
          </p:cNvPr>
          <p:cNvSpPr txBox="1"/>
          <p:nvPr/>
        </p:nvSpPr>
        <p:spPr>
          <a:xfrm>
            <a:off x="2864346" y="2281723"/>
            <a:ext cx="273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Gamma Income Model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32A21D8-9780-9165-0653-853E2C1CEFAF}"/>
              </a:ext>
            </a:extLst>
          </p:cNvPr>
          <p:cNvSpPr txBox="1"/>
          <p:nvPr/>
        </p:nvSpPr>
        <p:spPr>
          <a:xfrm>
            <a:off x="5982784" y="2354639"/>
            <a:ext cx="273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Beta Income Model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B71B31F-4D89-7791-D43E-EC6A3507F0F0}"/>
              </a:ext>
            </a:extLst>
          </p:cNvPr>
          <p:cNvSpPr txBox="1"/>
          <p:nvPr/>
        </p:nvSpPr>
        <p:spPr>
          <a:xfrm>
            <a:off x="9443153" y="2375565"/>
            <a:ext cx="273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Alpha Income Model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3AA86BC-8C1F-FAD3-A9E0-190951E06E36}"/>
              </a:ext>
            </a:extLst>
          </p:cNvPr>
          <p:cNvSpPr txBox="1"/>
          <p:nvPr/>
        </p:nvSpPr>
        <p:spPr>
          <a:xfrm>
            <a:off x="2882444" y="4250414"/>
            <a:ext cx="273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Gamma Income Model 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63F5573-A545-4044-37B4-DCDEC9446ED3}"/>
              </a:ext>
            </a:extLst>
          </p:cNvPr>
          <p:cNvSpPr txBox="1"/>
          <p:nvPr/>
        </p:nvSpPr>
        <p:spPr>
          <a:xfrm>
            <a:off x="5987137" y="4237808"/>
            <a:ext cx="273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Beta Income Model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8016ED-CC30-9465-1FA6-13E0ED5F3992}"/>
              </a:ext>
            </a:extLst>
          </p:cNvPr>
          <p:cNvSpPr txBox="1"/>
          <p:nvPr/>
        </p:nvSpPr>
        <p:spPr>
          <a:xfrm>
            <a:off x="9447506" y="4241316"/>
            <a:ext cx="273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Alpha Income Model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2BB359-48AD-3A0A-0EDC-828FAE6B29A7}"/>
              </a:ext>
            </a:extLst>
          </p:cNvPr>
          <p:cNvSpPr txBox="1"/>
          <p:nvPr/>
        </p:nvSpPr>
        <p:spPr>
          <a:xfrm>
            <a:off x="2976944" y="6200434"/>
            <a:ext cx="273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Gamma Income Model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7C69948-99ED-1A9F-E64D-AB6BD39C2FD2}"/>
              </a:ext>
            </a:extLst>
          </p:cNvPr>
          <p:cNvSpPr txBox="1"/>
          <p:nvPr/>
        </p:nvSpPr>
        <p:spPr>
          <a:xfrm>
            <a:off x="5982781" y="6495694"/>
            <a:ext cx="273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Beta Income Model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DED181-9907-211D-A2F9-15F754458889}"/>
              </a:ext>
            </a:extLst>
          </p:cNvPr>
          <p:cNvSpPr txBox="1"/>
          <p:nvPr/>
        </p:nvSpPr>
        <p:spPr>
          <a:xfrm>
            <a:off x="9443150" y="6499202"/>
            <a:ext cx="273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Alpha Income Model 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05710B-03E5-37EA-2EAE-2B65689B8B4B}"/>
              </a:ext>
            </a:extLst>
          </p:cNvPr>
          <p:cNvGrpSpPr/>
          <p:nvPr/>
        </p:nvGrpSpPr>
        <p:grpSpPr>
          <a:xfrm>
            <a:off x="4072962" y="2097207"/>
            <a:ext cx="272858" cy="249273"/>
            <a:chOff x="5204834" y="2089148"/>
            <a:chExt cx="272858" cy="249273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E94D9EF-2A6C-231B-EF8A-61B70BFC1686}"/>
                </a:ext>
              </a:extLst>
            </p:cNvPr>
            <p:cNvCxnSpPr>
              <a:cxnSpLocks/>
            </p:cNvCxnSpPr>
            <p:nvPr/>
          </p:nvCxnSpPr>
          <p:spPr>
            <a:xfrm>
              <a:off x="5338354" y="2089148"/>
              <a:ext cx="0" cy="24927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BB4AC67-8855-777E-176A-C82B0651ADBB}"/>
                </a:ext>
              </a:extLst>
            </p:cNvPr>
            <p:cNvCxnSpPr>
              <a:cxnSpLocks/>
            </p:cNvCxnSpPr>
            <p:nvPr/>
          </p:nvCxnSpPr>
          <p:spPr>
            <a:xfrm>
              <a:off x="5204834" y="2211652"/>
              <a:ext cx="2728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E35A980-992C-BC06-E6FA-0E097ADCD35C}"/>
              </a:ext>
            </a:extLst>
          </p:cNvPr>
          <p:cNvGrpSpPr/>
          <p:nvPr/>
        </p:nvGrpSpPr>
        <p:grpSpPr>
          <a:xfrm>
            <a:off x="7222685" y="2206946"/>
            <a:ext cx="272858" cy="249273"/>
            <a:chOff x="5204834" y="2089148"/>
            <a:chExt cx="272858" cy="249273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5EAAA67-BBBE-C06C-DDD4-407C090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5338354" y="2089148"/>
              <a:ext cx="0" cy="24927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6B19137-5235-DBA4-FAD7-3AE95FD88FB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834" y="2211652"/>
              <a:ext cx="2728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21D0AC0-CEA7-1C19-F86A-AE031E71F10E}"/>
              </a:ext>
            </a:extLst>
          </p:cNvPr>
          <p:cNvGrpSpPr/>
          <p:nvPr/>
        </p:nvGrpSpPr>
        <p:grpSpPr>
          <a:xfrm>
            <a:off x="10676398" y="2224588"/>
            <a:ext cx="272858" cy="249273"/>
            <a:chOff x="5204834" y="2089148"/>
            <a:chExt cx="272858" cy="249273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6A4F4B9-5D5E-6966-840E-C886AD70EA3A}"/>
                </a:ext>
              </a:extLst>
            </p:cNvPr>
            <p:cNvCxnSpPr>
              <a:cxnSpLocks/>
            </p:cNvCxnSpPr>
            <p:nvPr/>
          </p:nvCxnSpPr>
          <p:spPr>
            <a:xfrm>
              <a:off x="5338354" y="2089148"/>
              <a:ext cx="0" cy="24927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E0F5AFF-28CD-5476-6335-D3E85ABBB3F5}"/>
                </a:ext>
              </a:extLst>
            </p:cNvPr>
            <p:cNvCxnSpPr>
              <a:cxnSpLocks/>
            </p:cNvCxnSpPr>
            <p:nvPr/>
          </p:nvCxnSpPr>
          <p:spPr>
            <a:xfrm>
              <a:off x="5204834" y="2211652"/>
              <a:ext cx="2728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D660078-4EFF-C20E-5FB6-BA6C8FF71E53}"/>
              </a:ext>
            </a:extLst>
          </p:cNvPr>
          <p:cNvGrpSpPr/>
          <p:nvPr/>
        </p:nvGrpSpPr>
        <p:grpSpPr>
          <a:xfrm>
            <a:off x="7293218" y="4093871"/>
            <a:ext cx="272858" cy="249273"/>
            <a:chOff x="5204834" y="2089148"/>
            <a:chExt cx="272858" cy="249273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040F421-2289-80EE-1851-4109890B578A}"/>
                </a:ext>
              </a:extLst>
            </p:cNvPr>
            <p:cNvCxnSpPr>
              <a:cxnSpLocks/>
            </p:cNvCxnSpPr>
            <p:nvPr/>
          </p:nvCxnSpPr>
          <p:spPr>
            <a:xfrm>
              <a:off x="5338354" y="2089148"/>
              <a:ext cx="0" cy="24927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34A3731-40DC-5224-D0CA-968509813088}"/>
                </a:ext>
              </a:extLst>
            </p:cNvPr>
            <p:cNvCxnSpPr>
              <a:cxnSpLocks/>
            </p:cNvCxnSpPr>
            <p:nvPr/>
          </p:nvCxnSpPr>
          <p:spPr>
            <a:xfrm>
              <a:off x="5204834" y="2211652"/>
              <a:ext cx="2728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12B4EDB-C0CC-4659-8A11-92B0AF18EE0B}"/>
              </a:ext>
            </a:extLst>
          </p:cNvPr>
          <p:cNvGrpSpPr/>
          <p:nvPr/>
        </p:nvGrpSpPr>
        <p:grpSpPr>
          <a:xfrm>
            <a:off x="10739905" y="4093871"/>
            <a:ext cx="272858" cy="249273"/>
            <a:chOff x="5204834" y="2089148"/>
            <a:chExt cx="272858" cy="249273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0078ED1-201F-8BDF-E7C8-D19B8A99BF9B}"/>
                </a:ext>
              </a:extLst>
            </p:cNvPr>
            <p:cNvCxnSpPr>
              <a:cxnSpLocks/>
            </p:cNvCxnSpPr>
            <p:nvPr/>
          </p:nvCxnSpPr>
          <p:spPr>
            <a:xfrm>
              <a:off x="5338354" y="2089148"/>
              <a:ext cx="0" cy="24927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2AFD9BA-DE1C-0EDF-0AA2-D68FAB61E1E9}"/>
                </a:ext>
              </a:extLst>
            </p:cNvPr>
            <p:cNvCxnSpPr>
              <a:cxnSpLocks/>
            </p:cNvCxnSpPr>
            <p:nvPr/>
          </p:nvCxnSpPr>
          <p:spPr>
            <a:xfrm>
              <a:off x="5204834" y="2211652"/>
              <a:ext cx="2728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596A82E-2425-BC04-2A5D-5304CF87A443}"/>
              </a:ext>
            </a:extLst>
          </p:cNvPr>
          <p:cNvGrpSpPr/>
          <p:nvPr/>
        </p:nvGrpSpPr>
        <p:grpSpPr>
          <a:xfrm>
            <a:off x="4070053" y="4104753"/>
            <a:ext cx="272858" cy="249273"/>
            <a:chOff x="5204834" y="2089148"/>
            <a:chExt cx="272858" cy="249273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DF90155-87F7-00D1-774B-F1C0D1D53263}"/>
                </a:ext>
              </a:extLst>
            </p:cNvPr>
            <p:cNvCxnSpPr>
              <a:cxnSpLocks/>
            </p:cNvCxnSpPr>
            <p:nvPr/>
          </p:nvCxnSpPr>
          <p:spPr>
            <a:xfrm>
              <a:off x="5338354" y="2089148"/>
              <a:ext cx="0" cy="24927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10D4367-5DE4-1640-D698-9C846C5C8D87}"/>
                </a:ext>
              </a:extLst>
            </p:cNvPr>
            <p:cNvCxnSpPr>
              <a:cxnSpLocks/>
            </p:cNvCxnSpPr>
            <p:nvPr/>
          </p:nvCxnSpPr>
          <p:spPr>
            <a:xfrm>
              <a:off x="5204834" y="2211652"/>
              <a:ext cx="2728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5197FCE-B1E0-AB81-0368-62B2FAE4F406}"/>
              </a:ext>
            </a:extLst>
          </p:cNvPr>
          <p:cNvGrpSpPr/>
          <p:nvPr/>
        </p:nvGrpSpPr>
        <p:grpSpPr>
          <a:xfrm>
            <a:off x="4077138" y="6044200"/>
            <a:ext cx="272858" cy="249273"/>
            <a:chOff x="5204834" y="2089148"/>
            <a:chExt cx="272858" cy="249273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4AE1FFD-FCEC-83E3-6107-8F7AF3A882B4}"/>
                </a:ext>
              </a:extLst>
            </p:cNvPr>
            <p:cNvCxnSpPr>
              <a:cxnSpLocks/>
            </p:cNvCxnSpPr>
            <p:nvPr/>
          </p:nvCxnSpPr>
          <p:spPr>
            <a:xfrm>
              <a:off x="5338354" y="2089148"/>
              <a:ext cx="0" cy="24927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20DF70-F3E2-4268-B81C-6408939FBAE5}"/>
                </a:ext>
              </a:extLst>
            </p:cNvPr>
            <p:cNvCxnSpPr>
              <a:cxnSpLocks/>
            </p:cNvCxnSpPr>
            <p:nvPr/>
          </p:nvCxnSpPr>
          <p:spPr>
            <a:xfrm>
              <a:off x="5204834" y="2211652"/>
              <a:ext cx="2728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1B099DF-2B75-804C-3B30-2D0D57DAF683}"/>
              </a:ext>
            </a:extLst>
          </p:cNvPr>
          <p:cNvGrpSpPr/>
          <p:nvPr/>
        </p:nvGrpSpPr>
        <p:grpSpPr>
          <a:xfrm>
            <a:off x="7293218" y="6363805"/>
            <a:ext cx="272858" cy="249273"/>
            <a:chOff x="5204834" y="2089148"/>
            <a:chExt cx="272858" cy="249273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09E274-7377-B5AC-0131-20CAC6C04DA9}"/>
                </a:ext>
              </a:extLst>
            </p:cNvPr>
            <p:cNvCxnSpPr>
              <a:cxnSpLocks/>
            </p:cNvCxnSpPr>
            <p:nvPr/>
          </p:nvCxnSpPr>
          <p:spPr>
            <a:xfrm>
              <a:off x="5338354" y="2089148"/>
              <a:ext cx="0" cy="24927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54EBF65-13EA-F1E1-9145-270F861BD736}"/>
                </a:ext>
              </a:extLst>
            </p:cNvPr>
            <p:cNvCxnSpPr>
              <a:cxnSpLocks/>
            </p:cNvCxnSpPr>
            <p:nvPr/>
          </p:nvCxnSpPr>
          <p:spPr>
            <a:xfrm>
              <a:off x="5204834" y="2211652"/>
              <a:ext cx="2728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C66CF40-A216-7014-BE3D-6F2BDDF8041A}"/>
              </a:ext>
            </a:extLst>
          </p:cNvPr>
          <p:cNvGrpSpPr/>
          <p:nvPr/>
        </p:nvGrpSpPr>
        <p:grpSpPr>
          <a:xfrm>
            <a:off x="10755590" y="6352722"/>
            <a:ext cx="272858" cy="249273"/>
            <a:chOff x="5204834" y="2089148"/>
            <a:chExt cx="272858" cy="249273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ADE80F8-9EA0-3C5F-BDBD-66BE562939E7}"/>
                </a:ext>
              </a:extLst>
            </p:cNvPr>
            <p:cNvCxnSpPr>
              <a:cxnSpLocks/>
            </p:cNvCxnSpPr>
            <p:nvPr/>
          </p:nvCxnSpPr>
          <p:spPr>
            <a:xfrm>
              <a:off x="5338354" y="2089148"/>
              <a:ext cx="0" cy="24927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DD5D296-D70A-702A-40AB-02311CCBBD2E}"/>
                </a:ext>
              </a:extLst>
            </p:cNvPr>
            <p:cNvCxnSpPr>
              <a:cxnSpLocks/>
            </p:cNvCxnSpPr>
            <p:nvPr/>
          </p:nvCxnSpPr>
          <p:spPr>
            <a:xfrm>
              <a:off x="5204834" y="2211652"/>
              <a:ext cx="27285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151BF65D-AD6B-73A0-BAA3-78015754C321}"/>
              </a:ext>
            </a:extLst>
          </p:cNvPr>
          <p:cNvSpPr/>
          <p:nvPr/>
        </p:nvSpPr>
        <p:spPr>
          <a:xfrm>
            <a:off x="5962423" y="4538455"/>
            <a:ext cx="6157671" cy="55948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Lowest Risk users</a:t>
            </a:r>
            <a:r>
              <a:rPr lang="en-US" sz="1200">
                <a:solidFill>
                  <a:schemeClr val="tx1"/>
                </a:solidFill>
              </a:rPr>
              <a:t> from this B Score will be pre-approved for upsell and </a:t>
            </a:r>
            <a:r>
              <a:rPr lang="en-US" sz="1200" err="1">
                <a:solidFill>
                  <a:schemeClr val="tx1"/>
                </a:solidFill>
              </a:rPr>
              <a:t>xsell</a:t>
            </a:r>
            <a:r>
              <a:rPr lang="en-US" sz="1200">
                <a:solidFill>
                  <a:schemeClr val="tx1"/>
                </a:solidFill>
              </a:rPr>
              <a:t>.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 b="1">
                <a:solidFill>
                  <a:schemeClr val="tx1"/>
                </a:solidFill>
              </a:rPr>
              <a:t>Medium Risk users</a:t>
            </a:r>
            <a:r>
              <a:rPr lang="en-US" sz="1200">
                <a:solidFill>
                  <a:schemeClr val="tx1"/>
                </a:solidFill>
              </a:rPr>
              <a:t> from this B Score will have to go through Taran.</a:t>
            </a:r>
          </a:p>
          <a:p>
            <a:pPr algn="ctr"/>
            <a:r>
              <a:rPr lang="en-US" sz="1200" b="1">
                <a:solidFill>
                  <a:schemeClr val="tx1"/>
                </a:solidFill>
              </a:rPr>
              <a:t>High Risk users</a:t>
            </a:r>
            <a:r>
              <a:rPr lang="en-US" sz="1200">
                <a:solidFill>
                  <a:schemeClr val="tx1"/>
                </a:solidFill>
              </a:rPr>
              <a:t> from this B Score will not be given any offer.</a:t>
            </a:r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BC33B0CB-1E6B-80BF-FD26-E4B33D6A01F7}"/>
              </a:ext>
            </a:extLst>
          </p:cNvPr>
          <p:cNvSpPr/>
          <p:nvPr/>
        </p:nvSpPr>
        <p:spPr>
          <a:xfrm>
            <a:off x="8888697" y="3830043"/>
            <a:ext cx="494454" cy="3277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>
            <a:extLst>
              <a:ext uri="{FF2B5EF4-FFF2-40B4-BE49-F238E27FC236}">
                <a16:creationId xmlns:a16="http://schemas.microsoft.com/office/drawing/2014/main" id="{253EA276-1520-2D49-8B8E-B58B010D7920}"/>
              </a:ext>
            </a:extLst>
          </p:cNvPr>
          <p:cNvSpPr/>
          <p:nvPr/>
        </p:nvSpPr>
        <p:spPr>
          <a:xfrm>
            <a:off x="8892488" y="6129102"/>
            <a:ext cx="494454" cy="3277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81A4FE7-0BF1-6A09-E15E-FDEEAAC9D2A7}"/>
              </a:ext>
            </a:extLst>
          </p:cNvPr>
          <p:cNvCxnSpPr>
            <a:cxnSpLocks/>
          </p:cNvCxnSpPr>
          <p:nvPr/>
        </p:nvCxnSpPr>
        <p:spPr>
          <a:xfrm>
            <a:off x="92367" y="2021021"/>
            <a:ext cx="0" cy="8267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83DCD966-6664-A88B-DD7E-71E0B19410F7}"/>
              </a:ext>
            </a:extLst>
          </p:cNvPr>
          <p:cNvSpPr txBox="1"/>
          <p:nvPr/>
        </p:nvSpPr>
        <p:spPr>
          <a:xfrm>
            <a:off x="57870" y="1869727"/>
            <a:ext cx="1592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accent1"/>
                </a:solidFill>
              </a:rPr>
              <a:t>Users automatically move from Trench 1 to Trench 2 after 30 days if no disbursed loans</a:t>
            </a:r>
          </a:p>
        </p:txBody>
      </p:sp>
      <p:cxnSp>
        <p:nvCxnSpPr>
          <p:cNvPr id="159" name="Curved Connector 158">
            <a:extLst>
              <a:ext uri="{FF2B5EF4-FFF2-40B4-BE49-F238E27FC236}">
                <a16:creationId xmlns:a16="http://schemas.microsoft.com/office/drawing/2014/main" id="{C110E538-95EB-5047-D872-9B804CE054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79798" y="3635426"/>
            <a:ext cx="642273" cy="419139"/>
          </a:xfrm>
          <a:prstGeom prst="curvedConnector4">
            <a:avLst>
              <a:gd name="adj1" fmla="val -25354"/>
              <a:gd name="adj2" fmla="val 16492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3E14B3E7-0F68-194A-7AFE-624C9D29E350}"/>
              </a:ext>
            </a:extLst>
          </p:cNvPr>
          <p:cNvSpPr txBox="1"/>
          <p:nvPr/>
        </p:nvSpPr>
        <p:spPr>
          <a:xfrm>
            <a:off x="292259" y="2664112"/>
            <a:ext cx="2537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accent1"/>
                </a:solidFill>
              </a:rPr>
              <a:t>Users will stay in Trench 2 until 1</a:t>
            </a:r>
            <a:r>
              <a:rPr lang="en-US" sz="1000" i="1" baseline="30000">
                <a:solidFill>
                  <a:schemeClr val="accent1"/>
                </a:solidFill>
              </a:rPr>
              <a:t>st</a:t>
            </a:r>
            <a:r>
              <a:rPr lang="en-US" sz="1000" i="1">
                <a:solidFill>
                  <a:schemeClr val="accent1"/>
                </a:solidFill>
              </a:rPr>
              <a:t> disbursed loan. His Gamma Stack will be re-calculated every 30-day anniversary from TSA onboarding date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AFC0FF46-6A6C-9319-BECC-290EE0D206AB}"/>
              </a:ext>
            </a:extLst>
          </p:cNvPr>
          <p:cNvCxnSpPr>
            <a:cxnSpLocks/>
          </p:cNvCxnSpPr>
          <p:nvPr/>
        </p:nvCxnSpPr>
        <p:spPr>
          <a:xfrm>
            <a:off x="2690383" y="4263732"/>
            <a:ext cx="0" cy="8267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7D8AC39-4F01-7DAF-FD35-126F6E89F3F2}"/>
              </a:ext>
            </a:extLst>
          </p:cNvPr>
          <p:cNvCxnSpPr>
            <a:cxnSpLocks/>
          </p:cNvCxnSpPr>
          <p:nvPr/>
        </p:nvCxnSpPr>
        <p:spPr>
          <a:xfrm>
            <a:off x="2812624" y="2464928"/>
            <a:ext cx="0" cy="26342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2663B8A-D8A0-7622-E6C9-534B399D2DB8}"/>
              </a:ext>
            </a:extLst>
          </p:cNvPr>
          <p:cNvSpPr txBox="1"/>
          <p:nvPr/>
        </p:nvSpPr>
        <p:spPr>
          <a:xfrm>
            <a:off x="1420168" y="4546893"/>
            <a:ext cx="15929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accent1"/>
                </a:solidFill>
              </a:rPr>
              <a:t>Users will move to Trench 3 after 1</a:t>
            </a:r>
            <a:r>
              <a:rPr lang="en-US" sz="1000" i="1" baseline="30000">
                <a:solidFill>
                  <a:schemeClr val="accent1"/>
                </a:solidFill>
              </a:rPr>
              <a:t>st</a:t>
            </a:r>
            <a:r>
              <a:rPr lang="en-US" sz="1000" i="1">
                <a:solidFill>
                  <a:schemeClr val="accent1"/>
                </a:solidFill>
              </a:rPr>
              <a:t> Disbursed Loan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2C567BC-4162-6060-D5BF-3792C4638F03}"/>
              </a:ext>
            </a:extLst>
          </p:cNvPr>
          <p:cNvSpPr txBox="1"/>
          <p:nvPr/>
        </p:nvSpPr>
        <p:spPr>
          <a:xfrm>
            <a:off x="8662450" y="1517264"/>
            <a:ext cx="932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accent1"/>
                </a:solidFill>
              </a:rPr>
              <a:t>Selectively call Alpha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0C0C4F1-EEB4-5E88-AC57-77F260262B94}"/>
              </a:ext>
            </a:extLst>
          </p:cNvPr>
          <p:cNvSpPr txBox="1"/>
          <p:nvPr/>
        </p:nvSpPr>
        <p:spPr>
          <a:xfrm>
            <a:off x="8688979" y="3420111"/>
            <a:ext cx="932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accent1"/>
                </a:solidFill>
              </a:rPr>
              <a:t>Selectively call Alpha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141B852-0384-09FF-F622-45B5B574ACF7}"/>
              </a:ext>
            </a:extLst>
          </p:cNvPr>
          <p:cNvSpPr txBox="1"/>
          <p:nvPr/>
        </p:nvSpPr>
        <p:spPr>
          <a:xfrm>
            <a:off x="8664531" y="5748488"/>
            <a:ext cx="932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accent1"/>
                </a:solidFill>
              </a:rPr>
              <a:t>Selectively call Alpha</a:t>
            </a:r>
          </a:p>
        </p:txBody>
      </p: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EF56DB04-A753-BBB6-1498-BE38DA770745}"/>
              </a:ext>
            </a:extLst>
          </p:cNvPr>
          <p:cNvCxnSpPr>
            <a:cxnSpLocks/>
          </p:cNvCxnSpPr>
          <p:nvPr/>
        </p:nvCxnSpPr>
        <p:spPr>
          <a:xfrm flipH="1">
            <a:off x="1679857" y="5307922"/>
            <a:ext cx="559546" cy="651868"/>
          </a:xfrm>
          <a:prstGeom prst="curvedConnector4">
            <a:avLst>
              <a:gd name="adj1" fmla="val -40855"/>
              <a:gd name="adj2" fmla="val 13845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62DE84-BC5C-0FC8-3894-1DABD0E467D3}"/>
              </a:ext>
            </a:extLst>
          </p:cNvPr>
          <p:cNvSpPr txBox="1"/>
          <p:nvPr/>
        </p:nvSpPr>
        <p:spPr>
          <a:xfrm>
            <a:off x="-6489" y="6141990"/>
            <a:ext cx="3446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accent1"/>
                </a:solidFill>
              </a:rPr>
              <a:t>Once moved to Trench 3, user will forever remain in Trench 3. His Gamma Stack will be re-calculated every 30 days anniversary from 1</a:t>
            </a:r>
            <a:r>
              <a:rPr lang="en-US" sz="1000" i="1" baseline="30000">
                <a:solidFill>
                  <a:schemeClr val="accent1"/>
                </a:solidFill>
              </a:rPr>
              <a:t>st</a:t>
            </a:r>
            <a:r>
              <a:rPr lang="en-US" sz="1000" i="1">
                <a:solidFill>
                  <a:schemeClr val="accent1"/>
                </a:solidFill>
              </a:rPr>
              <a:t> Loan Disbursement 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0E4FFD-2092-07A3-2EBC-8E6F83C469F8}"/>
              </a:ext>
            </a:extLst>
          </p:cNvPr>
          <p:cNvSpPr/>
          <p:nvPr/>
        </p:nvSpPr>
        <p:spPr>
          <a:xfrm>
            <a:off x="8147004" y="40342"/>
            <a:ext cx="518984" cy="231060"/>
          </a:xfrm>
          <a:prstGeom prst="rect">
            <a:avLst/>
          </a:prstGeom>
          <a:solidFill>
            <a:srgbClr val="F5F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730B85-BE66-AD31-9426-D6BC26181DED}"/>
              </a:ext>
            </a:extLst>
          </p:cNvPr>
          <p:cNvSpPr/>
          <p:nvPr/>
        </p:nvSpPr>
        <p:spPr>
          <a:xfrm>
            <a:off x="10195471" y="36587"/>
            <a:ext cx="518984" cy="2310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19201-BDC7-D4C6-85A2-3502A3158EBB}"/>
              </a:ext>
            </a:extLst>
          </p:cNvPr>
          <p:cNvSpPr txBox="1"/>
          <p:nvPr/>
        </p:nvSpPr>
        <p:spPr>
          <a:xfrm>
            <a:off x="8596954" y="15244"/>
            <a:ext cx="1597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For Cash Loan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12867-8DC1-0DA0-6C3C-88D21D29CDC0}"/>
              </a:ext>
            </a:extLst>
          </p:cNvPr>
          <p:cNvSpPr txBox="1"/>
          <p:nvPr/>
        </p:nvSpPr>
        <p:spPr>
          <a:xfrm>
            <a:off x="10635862" y="22340"/>
            <a:ext cx="1841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For both Cash and SIL</a:t>
            </a:r>
          </a:p>
        </p:txBody>
      </p:sp>
    </p:spTree>
    <p:extLst>
      <p:ext uri="{BB962C8B-B14F-4D97-AF65-F5344CB8AC3E}">
        <p14:creationId xmlns:p14="http://schemas.microsoft.com/office/powerpoint/2010/main" val="13548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8AC4-87E0-3A97-5BDF-AA65E2A2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0B316F-5D93-FED1-E3AB-26E889312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/>
              <a:t>min_financed_amt_12M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34CBB-CD3C-658F-91A7-E56FD771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EAC187C-8E67-2EAE-FCED-00B11603991C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</a:t>
            </a:r>
            <a:r>
              <a:rPr lang="en-US" sz="1800">
                <a:solidFill>
                  <a:srgbClr val="785AFF"/>
                </a:solidFill>
                <a:latin typeface="Univers LT"/>
                <a:ea typeface="Univers LT"/>
                <a:cs typeface="Univers LT"/>
              </a:rPr>
              <a:t>9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4B5C4-AA8E-C7B0-4061-BA25C196E150}"/>
              </a:ext>
            </a:extLst>
          </p:cNvPr>
          <p:cNvSpPr txBox="1"/>
          <p:nvPr/>
        </p:nvSpPr>
        <p:spPr>
          <a:xfrm>
            <a:off x="374734" y="526765"/>
            <a:ext cx="84274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Minimum financed amount among all loans granted in the last 12 months.</a:t>
            </a:r>
            <a:endParaRPr lang="en-IN" sz="13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414A7-9E6D-E43F-600F-08DB3793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17" y="1105785"/>
            <a:ext cx="5783897" cy="1967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320AEA-89E8-AE1D-A901-8F98C94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51" y="3168502"/>
            <a:ext cx="5886763" cy="3552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7E64DF-5CCB-E481-4BDD-E3F2FC76B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378" y="1133566"/>
            <a:ext cx="5193836" cy="48738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82C7EB-C66B-A5CE-373E-B4B4C2728C55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194116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77782-C376-AC6C-B770-31617C079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A948C8-76BA-EC27-8590-2EAE4D50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/>
              <a:t>Short_and_Term_Loans_granted_contracts_cnt_12M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BCDF89-17CD-81F0-D39C-F4783731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B22BDC5-8224-7662-8004-81C24E357712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10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54F1B-5D73-6F59-07B2-922205671F11}"/>
              </a:ext>
            </a:extLst>
          </p:cNvPr>
          <p:cNvSpPr txBox="1"/>
          <p:nvPr/>
        </p:nvSpPr>
        <p:spPr>
          <a:xfrm>
            <a:off x="374734" y="526765"/>
            <a:ext cx="84274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Count of Short and Term Loans granted in the last 12 months.</a:t>
            </a:r>
            <a:endParaRPr lang="en-IN" sz="1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69F1F-46C0-66B0-32F5-56A89F2A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3" y="1091610"/>
            <a:ext cx="5806491" cy="1970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7C55EB-543A-E6D1-4951-23EE3133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4" y="3157870"/>
            <a:ext cx="5930380" cy="3563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D5EF9-B1E8-598A-8FE2-403ABEB9C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716" y="1180456"/>
            <a:ext cx="4719084" cy="49089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D463E5-C480-2AAF-6663-C722B69803C2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2721774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66A0B-D1D8-504E-CC13-65BCD0B1E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2705C-C006-E30B-D2A8-9516E5DF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/>
              <a:t>Personal_Loans_granted_contracts_amt_24M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690F86-383C-A18F-7CDC-A9951757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B2DE5BD-8DE5-EAA6-3F42-F492DA9FDEB8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11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27D5E-ECB8-56F5-02C7-B2228DD92D42}"/>
              </a:ext>
            </a:extLst>
          </p:cNvPr>
          <p:cNvSpPr txBox="1"/>
          <p:nvPr/>
        </p:nvSpPr>
        <p:spPr>
          <a:xfrm>
            <a:off x="374734" y="526765"/>
            <a:ext cx="84274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Total amount of Personal Loans granted in the last 24 months.</a:t>
            </a:r>
            <a:endParaRPr lang="en-IN" sz="13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BAA78-B222-ADA6-67F7-DCE35FE6A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29" y="1101135"/>
            <a:ext cx="5805385" cy="1982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662087-3431-A396-8508-C49B7989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5" y="3200400"/>
            <a:ext cx="5930380" cy="3521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C4DADD-09AB-C698-2128-F3953F28D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270" y="1180456"/>
            <a:ext cx="5231001" cy="47844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8BF595-5C9F-66E8-5615-A34805CB6F21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353824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C5DBC-A843-EFEC-8A9B-08EF58A5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B62D26-9379-ABFF-5638-5F37403DB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/>
              <a:t>min_no_of_installments_6M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697885-D151-2921-BB92-21A52035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79C49B-0527-DFA0-4115-46920B6E0CA2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12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CF904-00C3-D84D-A284-C786B02FFFB1}"/>
              </a:ext>
            </a:extLst>
          </p:cNvPr>
          <p:cNvSpPr txBox="1"/>
          <p:nvPr/>
        </p:nvSpPr>
        <p:spPr>
          <a:xfrm>
            <a:off x="374734" y="526765"/>
            <a:ext cx="84274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Minimum number of installments among loans granted in the last 6 months.</a:t>
            </a:r>
            <a:endParaRPr lang="en-IN" sz="1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E5A67-A494-7BF3-B926-82EE49F2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3" y="1084521"/>
            <a:ext cx="5784562" cy="1991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690DEB-45AA-D60F-5E1D-C0478EA22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4" y="3179134"/>
            <a:ext cx="5930381" cy="3542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5367FF-EACD-F661-1B8A-E0518144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024" y="1180457"/>
            <a:ext cx="5132423" cy="5029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4D2B41-4F1C-0584-4DFA-2987C8C7926B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2313438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06388-034B-B5E5-0ABD-9F10567D0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0D5017-A942-79D3-EEC6-6F898409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/>
              <a:t>vel_contract_granted_cnt_12on24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D9ECD4-5894-A733-9857-392B3EB3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C727889-9C2B-6D6A-482C-8DADEB975D2B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13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295CAC-8CD3-B97C-2FF7-272944028C12}"/>
              </a:ext>
            </a:extLst>
          </p:cNvPr>
          <p:cNvSpPr txBox="1"/>
          <p:nvPr/>
        </p:nvSpPr>
        <p:spPr>
          <a:xfrm>
            <a:off x="374734" y="526765"/>
            <a:ext cx="84274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Ratio of average number of contracts granted in the last 12 months to average granted in the last 24 months.</a:t>
            </a:r>
            <a:endParaRPr lang="en-IN" sz="13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21D6D2-E491-5971-F53C-AB94405C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56" y="1180456"/>
            <a:ext cx="5844260" cy="1913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E9737B-75DE-6557-DD3C-926016FCC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64" y="3189766"/>
            <a:ext cx="5970852" cy="3531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2FE9DA-B85D-72BE-B5FF-B5755401E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820" y="1180456"/>
            <a:ext cx="4965403" cy="49089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B7532F-9124-C93A-8910-2D2B1033FDA7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146750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BA8F-B7BE-69DC-3F64-FE33F701E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A7ACF-31D1-EB0E-E151-E932B694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err="1"/>
              <a:t>cnt_active_contracts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67C53-239C-80A7-1D37-52A297D0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C406E28-9D31-1E11-9F7B-F2AF3B80CD88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14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88E37-FF41-9048-783F-CFFDCF1C5497}"/>
              </a:ext>
            </a:extLst>
          </p:cNvPr>
          <p:cNvSpPr txBox="1"/>
          <p:nvPr/>
        </p:nvSpPr>
        <p:spPr>
          <a:xfrm>
            <a:off x="374734" y="526765"/>
            <a:ext cx="84274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Total number of currently active contracts (open/ongoing loans).</a:t>
            </a:r>
            <a:endParaRPr lang="en-IN" sz="1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4E5947-B014-CB05-2D98-DDBC7F0A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67" y="1095153"/>
            <a:ext cx="5802949" cy="1977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8F8CB4-44D3-B451-063D-BD066D81C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3" y="3189767"/>
            <a:ext cx="5856103" cy="3531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10AEC7-B6A7-EF79-94C3-E9F1E760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586" y="1174282"/>
            <a:ext cx="5004210" cy="48269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17EDD7-68A2-66D5-98B5-E698BC1404EF}"/>
              </a:ext>
            </a:extLst>
          </p:cNvPr>
          <p:cNvSpPr/>
          <p:nvPr/>
        </p:nvSpPr>
        <p:spPr>
          <a:xfrm>
            <a:off x="6537198" y="5666218"/>
            <a:ext cx="5262915" cy="10313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 on why this feature is okay to keep in the model. Clearly point out to the business users </a:t>
            </a:r>
            <a:r>
              <a:rPr lang="en-GB" sz="1100" b="1" err="1">
                <a:solidFill>
                  <a:srgbClr val="FF0000"/>
                </a:solidFill>
              </a:rPr>
              <a:t>shich</a:t>
            </a:r>
            <a:r>
              <a:rPr lang="en-GB" sz="1100" b="1">
                <a:solidFill>
                  <a:srgbClr val="FF0000"/>
                </a:solidFill>
              </a:rPr>
              <a:t> part of the chart to look at, e.g. the red line and purple line are aligned etc.</a:t>
            </a:r>
          </a:p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As shown before, create a separate slide for this</a:t>
            </a:r>
          </a:p>
        </p:txBody>
      </p:sp>
    </p:spTree>
    <p:extLst>
      <p:ext uri="{BB962C8B-B14F-4D97-AF65-F5344CB8AC3E}">
        <p14:creationId xmlns:p14="http://schemas.microsoft.com/office/powerpoint/2010/main" val="3016172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27904-EFA0-6548-7BBD-A1F18140B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9EA63-3E38-2A9B-DF92-F6BE33D6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4" y="-101464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err="1"/>
              <a:t>flg_zero_granted_ever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EAE8D-AA0F-B405-0360-41A5CDE1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516C4FA-DA78-BD23-9A78-9CEC86DD03A9}"/>
              </a:ext>
            </a:extLst>
          </p:cNvPr>
          <p:cNvSpPr txBox="1">
            <a:spLocks/>
          </p:cNvSpPr>
          <p:nvPr/>
        </p:nvSpPr>
        <p:spPr>
          <a:xfrm>
            <a:off x="9982200" y="6462"/>
            <a:ext cx="1770014" cy="666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1" kern="1200" spc="-90" baseline="0">
                <a:solidFill>
                  <a:srgbClr val="785AFF"/>
                </a:solidFill>
                <a:effectLst/>
                <a:latin typeface="Univers LT"/>
                <a:ea typeface="Univers LT"/>
                <a:cs typeface="Univers LT"/>
              </a:rPr>
              <a:t>SHAP Rank: 15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9BA1B-8D3F-CC04-711A-2858FECE0332}"/>
              </a:ext>
            </a:extLst>
          </p:cNvPr>
          <p:cNvSpPr txBox="1"/>
          <p:nvPr/>
        </p:nvSpPr>
        <p:spPr>
          <a:xfrm>
            <a:off x="374734" y="526765"/>
            <a:ext cx="84274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/>
              <a:t>A flag that indicates the user never had any granted loans (i.e., granted contracts = 0).</a:t>
            </a:r>
            <a:endParaRPr lang="en-IN" sz="13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053955-32F6-CEE3-5A0F-00BEEE2E5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3" y="1244601"/>
            <a:ext cx="5714123" cy="1530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F47A63-BE9F-73B0-C012-16DB9E39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71" y="3007048"/>
            <a:ext cx="5816246" cy="35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8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85E29A-358E-F865-7068-9BB99CDF33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r-Latn-R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1EF7E-A717-2F60-65EA-522DDC724E9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​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01F4EF96-D230-0505-B825-D55DEAD4B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1" t="26850" r="16351" b="31078"/>
          <a:stretch/>
        </p:blipFill>
        <p:spPr>
          <a:xfrm>
            <a:off x="4102817" y="4736147"/>
            <a:ext cx="3973283" cy="13745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262F3C-E8F8-3342-CA6A-355CE7891986}"/>
              </a:ext>
            </a:extLst>
          </p:cNvPr>
          <p:cNvSpPr txBox="1"/>
          <p:nvPr/>
        </p:nvSpPr>
        <p:spPr>
          <a:xfrm>
            <a:off x="3287179" y="1161824"/>
            <a:ext cx="561369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Calibri"/>
              </a:rPr>
              <a:t>THANK YOU!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CC40F-4CB6-3B03-9F7A-7EC060E48F78}"/>
              </a:ext>
            </a:extLst>
          </p:cNvPr>
          <p:cNvSpPr txBox="1"/>
          <p:nvPr/>
        </p:nvSpPr>
        <p:spPr>
          <a:xfrm>
            <a:off x="4360075" y="3277609"/>
            <a:ext cx="3464886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>
                <a:solidFill>
                  <a:srgbClr val="785AFF"/>
                </a:solidFill>
                <a:latin typeface="Calibri" panose="020F0502020204030204"/>
                <a:ea typeface="Calibri"/>
                <a:cs typeface="Calibri"/>
              </a:rPr>
              <a:t>Questions?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9F7BE9-5DE8-7366-47E1-FDCDFCD861DC}"/>
              </a:ext>
            </a:extLst>
          </p:cNvPr>
          <p:cNvSpPr/>
          <p:nvPr/>
        </p:nvSpPr>
        <p:spPr>
          <a:xfrm>
            <a:off x="0" y="4870173"/>
            <a:ext cx="12192000" cy="19878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E85B0D6F-9198-085C-1638-D57BAF113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1" t="26850" r="16351" b="31078"/>
          <a:stretch/>
        </p:blipFill>
        <p:spPr>
          <a:xfrm>
            <a:off x="4102817" y="4761547"/>
            <a:ext cx="3973283" cy="13745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63649A-E7C1-731C-965D-931D10C7C5F5}"/>
              </a:ext>
            </a:extLst>
          </p:cNvPr>
          <p:cNvSpPr txBox="1"/>
          <p:nvPr/>
        </p:nvSpPr>
        <p:spPr>
          <a:xfrm>
            <a:off x="4329594" y="5948673"/>
            <a:ext cx="39647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rgbClr val="785AFF"/>
                </a:solidFill>
                <a:effectLst/>
                <a:uLnTx/>
                <a:uFillTx/>
                <a:latin typeface="Univers"/>
                <a:ea typeface="+mn-ea"/>
                <a:cs typeface="Calibri"/>
              </a:rPr>
              <a:t>tonikbank.com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785A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08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E6954B-206D-9346-2C36-3C747186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D36C-296C-4C41-928D-13DEBF2E67EF}" type="slidenum">
              <a:rPr lang="en-PH" smtClean="0"/>
              <a:pPr/>
              <a:t>3</a:t>
            </a:fld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55BC6-CD34-B597-F8F2-C2ABB901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4" y="250498"/>
            <a:ext cx="10369550" cy="48485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" panose="020F0502020204030204" pitchFamily="34" charset="0"/>
              </a:rPr>
              <a:t>Cash Loan CIC Scorecard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337983-A29B-91DE-47DF-D2115C7F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855003"/>
              </p:ext>
            </p:extLst>
          </p:nvPr>
        </p:nvGraphicFramePr>
        <p:xfrm>
          <a:off x="1864401" y="887628"/>
          <a:ext cx="8228457" cy="2185180"/>
        </p:xfrm>
        <a:graphic>
          <a:graphicData uri="http://schemas.openxmlformats.org/drawingml/2006/table">
            <a:tbl>
              <a:tblPr firstRow="1" bandRow="1"/>
              <a:tblGrid>
                <a:gridCol w="1787562">
                  <a:extLst>
                    <a:ext uri="{9D8B030D-6E8A-4147-A177-3AD203B41FA5}">
                      <a16:colId xmlns:a16="http://schemas.microsoft.com/office/drawing/2014/main" val="4114134567"/>
                    </a:ext>
                  </a:extLst>
                </a:gridCol>
                <a:gridCol w="2156423">
                  <a:extLst>
                    <a:ext uri="{9D8B030D-6E8A-4147-A177-3AD203B41FA5}">
                      <a16:colId xmlns:a16="http://schemas.microsoft.com/office/drawing/2014/main" val="337368678"/>
                    </a:ext>
                  </a:extLst>
                </a:gridCol>
                <a:gridCol w="709350">
                  <a:extLst>
                    <a:ext uri="{9D8B030D-6E8A-4147-A177-3AD203B41FA5}">
                      <a16:colId xmlns:a16="http://schemas.microsoft.com/office/drawing/2014/main" val="898630896"/>
                    </a:ext>
                  </a:extLst>
                </a:gridCol>
                <a:gridCol w="2454350">
                  <a:extLst>
                    <a:ext uri="{9D8B030D-6E8A-4147-A177-3AD203B41FA5}">
                      <a16:colId xmlns:a16="http://schemas.microsoft.com/office/drawing/2014/main" val="642725022"/>
                    </a:ext>
                  </a:extLst>
                </a:gridCol>
                <a:gridCol w="1120772">
                  <a:extLst>
                    <a:ext uri="{9D8B030D-6E8A-4147-A177-3AD203B41FA5}">
                      <a16:colId xmlns:a16="http://schemas.microsoft.com/office/drawing/2014/main" val="2992254134"/>
                    </a:ext>
                  </a:extLst>
                </a:gridCol>
              </a:tblGrid>
              <a:tr h="60060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0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Loan Disbursement 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# Count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# Bad (FSPD30) Cash Loans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FSPD30 rate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7786"/>
                  </a:ext>
                </a:extLst>
              </a:tr>
              <a:tr h="3961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Training (90%)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01/06/2024 - 31/01/2025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IN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Univers LT"/>
                          <a:ea typeface="+mn-ea"/>
                          <a:cs typeface="+mn-cs"/>
                        </a:rPr>
                        <a:t>20,510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4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,123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20.1%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359116"/>
                  </a:ext>
                </a:extLst>
              </a:tr>
              <a:tr h="3961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Validation (10%)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01/06/2024 - 31/01/2025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Univers 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2,279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Univers 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448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Univers 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19.7%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110359"/>
                  </a:ext>
                </a:extLst>
              </a:tr>
              <a:tr h="3961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Feb (Test)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01/02/2025 - 28/02/2025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3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,062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6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19.7%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773202"/>
                  </a:ext>
                </a:extLst>
              </a:tr>
              <a:tr h="3961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 (OOT)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01/03/2025 - 31/03/2025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2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,587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539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Univers 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Univers LT"/>
                        </a:rPr>
                        <a:t>20.8%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1938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4688FF5-5D3E-3450-4406-50E0ECE9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38" y="3429000"/>
            <a:ext cx="7895782" cy="31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3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CED094-686A-2277-B516-32149843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D36C-296C-4C41-928D-13DEBF2E67EF}" type="slidenum">
              <a:rPr lang="en-PH" smtClean="0"/>
              <a:pPr/>
              <a:t>4</a:t>
            </a:fld>
            <a:endParaRPr lang="en-P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73B273-EAF2-AD47-6D2E-E8A5DB30A30B}"/>
              </a:ext>
            </a:extLst>
          </p:cNvPr>
          <p:cNvSpPr>
            <a:spLocks noGrp="1"/>
          </p:cNvSpPr>
          <p:nvPr/>
        </p:nvSpPr>
        <p:spPr>
          <a:xfrm>
            <a:off x="402242" y="0"/>
            <a:ext cx="11415814" cy="844550"/>
          </a:xfrm>
          <a:prstGeom prst="rect">
            <a:avLst/>
          </a:prstGeom>
        </p:spPr>
        <p:txBody>
          <a:bodyPr vert="horz" lIns="0" tIns="9144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796925" algn="l"/>
              </a:tabLst>
            </a:pPr>
            <a:r>
              <a:rPr lang="en-US" sz="2400">
                <a:latin typeface="+mn-lt"/>
              </a:rPr>
              <a:t>Feature Selection Methodology Overview</a:t>
            </a:r>
            <a:br>
              <a:rPr lang="en-US" sz="2400">
                <a:latin typeface="+mn-lt"/>
              </a:rPr>
            </a:br>
            <a:endParaRPr lang="en-US" sz="2400" b="0" i="1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9A6AF0-99CD-B9FF-0C9C-BCF39703DA14}"/>
              </a:ext>
            </a:extLst>
          </p:cNvPr>
          <p:cNvGrpSpPr/>
          <p:nvPr/>
        </p:nvGrpSpPr>
        <p:grpSpPr>
          <a:xfrm>
            <a:off x="399102" y="2273104"/>
            <a:ext cx="11641326" cy="2365482"/>
            <a:chOff x="367191" y="2273105"/>
            <a:chExt cx="9203791" cy="1806052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C4F274F8-1062-EEB7-1FE4-5F76D9ABD5E1}"/>
                </a:ext>
              </a:extLst>
            </p:cNvPr>
            <p:cNvSpPr/>
            <p:nvPr/>
          </p:nvSpPr>
          <p:spPr>
            <a:xfrm>
              <a:off x="1387268" y="2273105"/>
              <a:ext cx="748862" cy="1156137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3685D584-4F2C-FD07-F734-31CEC2203F49}"/>
                </a:ext>
              </a:extLst>
            </p:cNvPr>
            <p:cNvSpPr txBox="1"/>
            <p:nvPr/>
          </p:nvSpPr>
          <p:spPr>
            <a:xfrm>
              <a:off x="2935152" y="3575205"/>
              <a:ext cx="2102798" cy="28198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IV  &gt; 0.01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91B27AB7-7137-006A-E2AC-0B3422507488}"/>
                </a:ext>
              </a:extLst>
            </p:cNvPr>
            <p:cNvSpPr/>
            <p:nvPr/>
          </p:nvSpPr>
          <p:spPr>
            <a:xfrm>
              <a:off x="3292267" y="2273105"/>
              <a:ext cx="748862" cy="1156137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729F659-9C80-7298-5DD2-04B150CE236B}"/>
                </a:ext>
              </a:extLst>
            </p:cNvPr>
            <p:cNvSpPr txBox="1"/>
            <p:nvPr/>
          </p:nvSpPr>
          <p:spPr>
            <a:xfrm>
              <a:off x="840913" y="3585681"/>
              <a:ext cx="1968444" cy="28198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Missing Rate &lt; 95%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F477809F-43E5-A02B-352A-54316940262E}"/>
                </a:ext>
              </a:extLst>
            </p:cNvPr>
            <p:cNvSpPr/>
            <p:nvPr/>
          </p:nvSpPr>
          <p:spPr>
            <a:xfrm>
              <a:off x="5240573" y="2273105"/>
              <a:ext cx="748862" cy="1156137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25FB7E26-33D7-CAF0-DDED-C7FF7FF1031F}"/>
                </a:ext>
              </a:extLst>
            </p:cNvPr>
            <p:cNvSpPr txBox="1"/>
            <p:nvPr/>
          </p:nvSpPr>
          <p:spPr>
            <a:xfrm>
              <a:off x="4678076" y="3585681"/>
              <a:ext cx="2339281" cy="28198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Inter-correlation &lt; 75%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4F5A4A6-B2CF-3EA9-4DAC-EE05C966B404}"/>
                </a:ext>
              </a:extLst>
            </p:cNvPr>
            <p:cNvSpPr/>
            <p:nvPr/>
          </p:nvSpPr>
          <p:spPr>
            <a:xfrm>
              <a:off x="7557715" y="2273105"/>
              <a:ext cx="748862" cy="1156137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FBF1F261-23FC-9405-BD4D-235244360E8D}"/>
                </a:ext>
              </a:extLst>
            </p:cNvPr>
            <p:cNvSpPr txBox="1"/>
            <p:nvPr/>
          </p:nvSpPr>
          <p:spPr>
            <a:xfrm>
              <a:off x="6694371" y="3585681"/>
              <a:ext cx="2475549" cy="49347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Individual Feature Evaluation</a:t>
              </a:r>
            </a:p>
            <a:p>
              <a:pPr algn="ctr"/>
              <a:endParaRPr lang="en-US"/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A7A80D9A-16CA-8CE2-06F5-D014C9844F49}"/>
                </a:ext>
              </a:extLst>
            </p:cNvPr>
            <p:cNvSpPr txBox="1"/>
            <p:nvPr/>
          </p:nvSpPr>
          <p:spPr>
            <a:xfrm>
              <a:off x="367191" y="2419068"/>
              <a:ext cx="1146892" cy="728463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166 </a:t>
              </a:r>
            </a:p>
            <a:p>
              <a:r>
                <a:rPr lang="en-US" sz="2800"/>
                <a:t>Feats</a:t>
              </a: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AB7593A3-2FB3-AD2D-95DC-FA66BE90944F}"/>
                </a:ext>
              </a:extLst>
            </p:cNvPr>
            <p:cNvSpPr txBox="1"/>
            <p:nvPr/>
          </p:nvSpPr>
          <p:spPr>
            <a:xfrm>
              <a:off x="2236368" y="2374316"/>
              <a:ext cx="1146892" cy="728463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112</a:t>
              </a:r>
            </a:p>
            <a:p>
              <a:r>
                <a:rPr lang="en-US" sz="2800"/>
                <a:t>Feats</a:t>
              </a:r>
              <a:endParaRPr lang="en-US"/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D853B058-D290-250A-5607-23584E067A19}"/>
                </a:ext>
              </a:extLst>
            </p:cNvPr>
            <p:cNvSpPr txBox="1"/>
            <p:nvPr/>
          </p:nvSpPr>
          <p:spPr>
            <a:xfrm>
              <a:off x="6236868" y="2374316"/>
              <a:ext cx="1146892" cy="728463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60</a:t>
              </a:r>
              <a:br>
                <a:rPr lang="en-US" sz="2800"/>
              </a:br>
              <a:r>
                <a:rPr lang="en-US" sz="2800"/>
                <a:t>Feats</a:t>
              </a:r>
              <a:endParaRPr lang="en-US"/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A66641C1-CF4A-74AD-6D9B-655039344F55}"/>
                </a:ext>
              </a:extLst>
            </p:cNvPr>
            <p:cNvSpPr txBox="1"/>
            <p:nvPr/>
          </p:nvSpPr>
          <p:spPr>
            <a:xfrm>
              <a:off x="8424090" y="2374316"/>
              <a:ext cx="1146892" cy="728463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15</a:t>
              </a:r>
              <a:br>
                <a:rPr lang="en-US" sz="2800"/>
              </a:br>
              <a:r>
                <a:rPr lang="en-US" sz="2800"/>
                <a:t>Feats</a:t>
              </a:r>
              <a:endParaRPr 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2A879EBA-9C96-3E17-89A6-19FFC3E69BB9}"/>
              </a:ext>
            </a:extLst>
          </p:cNvPr>
          <p:cNvSpPr>
            <a:spLocks noGrp="1"/>
          </p:cNvSpPr>
          <p:nvPr/>
        </p:nvSpPr>
        <p:spPr>
          <a:xfrm>
            <a:off x="402242" y="0"/>
            <a:ext cx="11415814" cy="844550"/>
          </a:xfrm>
          <a:prstGeom prst="rect">
            <a:avLst/>
          </a:prstGeom>
        </p:spPr>
        <p:txBody>
          <a:bodyPr vert="horz" lIns="0" tIns="91440" rIns="0" bIns="91440" rtlCol="0" anchor="t" anchorCtr="0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796925" algn="l"/>
              </a:tabLst>
            </a:pPr>
            <a:r>
              <a:rPr lang="en-US" sz="2400">
                <a:latin typeface="+mn-lt"/>
              </a:rPr>
              <a:t>Feature Selection Methodology Overview</a:t>
            </a:r>
            <a:br>
              <a:rPr lang="en-US" sz="2400">
                <a:latin typeface="+mn-lt"/>
              </a:rPr>
            </a:br>
            <a:endParaRPr lang="en-US" sz="2400" b="0" i="1"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4542D4-C7C7-28EE-508E-2A0A798650F7}"/>
              </a:ext>
            </a:extLst>
          </p:cNvPr>
          <p:cNvGrpSpPr/>
          <p:nvPr/>
        </p:nvGrpSpPr>
        <p:grpSpPr>
          <a:xfrm>
            <a:off x="399099" y="2273104"/>
            <a:ext cx="10042059" cy="1514254"/>
            <a:chOff x="367189" y="2273105"/>
            <a:chExt cx="7939388" cy="1156137"/>
          </a:xfrm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80A58A56-F059-01B1-634F-27A872B79AA1}"/>
                </a:ext>
              </a:extLst>
            </p:cNvPr>
            <p:cNvSpPr/>
            <p:nvPr/>
          </p:nvSpPr>
          <p:spPr>
            <a:xfrm>
              <a:off x="1387268" y="2273105"/>
              <a:ext cx="748862" cy="1156137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4541DAE-3E94-D7F4-25B7-DEC3B6BB70BA}"/>
                </a:ext>
              </a:extLst>
            </p:cNvPr>
            <p:cNvSpPr/>
            <p:nvPr/>
          </p:nvSpPr>
          <p:spPr>
            <a:xfrm>
              <a:off x="3292267" y="2273105"/>
              <a:ext cx="748862" cy="1156137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3A31C145-586E-1A83-D20C-0B1E8F3D8F03}"/>
                </a:ext>
              </a:extLst>
            </p:cNvPr>
            <p:cNvSpPr/>
            <p:nvPr/>
          </p:nvSpPr>
          <p:spPr>
            <a:xfrm>
              <a:off x="5240573" y="2273105"/>
              <a:ext cx="748862" cy="1156137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42C29763-4357-4B1A-9B39-243197FCD49F}"/>
                </a:ext>
              </a:extLst>
            </p:cNvPr>
            <p:cNvSpPr/>
            <p:nvPr/>
          </p:nvSpPr>
          <p:spPr>
            <a:xfrm>
              <a:off x="7557715" y="2273105"/>
              <a:ext cx="748862" cy="1156137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471AEF15-56CD-3AE0-1B93-A8F9C3EDBDD5}"/>
                </a:ext>
              </a:extLst>
            </p:cNvPr>
            <p:cNvSpPr txBox="1"/>
            <p:nvPr/>
          </p:nvSpPr>
          <p:spPr>
            <a:xfrm>
              <a:off x="367189" y="2956105"/>
              <a:ext cx="1035671" cy="39948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800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5A191559-CFD5-2DB4-B03F-F8BA1C32581D}"/>
                </a:ext>
              </a:extLst>
            </p:cNvPr>
            <p:cNvSpPr txBox="1"/>
            <p:nvPr/>
          </p:nvSpPr>
          <p:spPr>
            <a:xfrm>
              <a:off x="4184535" y="2419068"/>
              <a:ext cx="1146892" cy="728463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103</a:t>
              </a:r>
              <a:br>
                <a:rPr lang="en-US" sz="2800"/>
              </a:br>
              <a:r>
                <a:rPr lang="en-US" sz="2800"/>
                <a:t>Feats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7340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5135-1F87-803C-A7F4-1273F79BB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669DD-BCE7-D2B5-75CB-4DFC4654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D36C-296C-4C41-928D-13DEBF2E67EF}" type="slidenum">
              <a:rPr lang="en-PH" smtClean="0"/>
              <a:pPr/>
              <a:t>5</a:t>
            </a:fld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ABE7A-2D02-03DE-C950-58A37860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78" y="236035"/>
            <a:ext cx="2368551" cy="587749"/>
          </a:xfrm>
        </p:spPr>
        <p:txBody>
          <a:bodyPr>
            <a:noAutofit/>
          </a:bodyPr>
          <a:lstStyle/>
          <a:p>
            <a:r>
              <a:rPr lang="en-IN" sz="2800"/>
              <a:t>SHAP (15 feat)</a:t>
            </a:r>
            <a:br>
              <a:rPr lang="en-IN" sz="2800"/>
            </a:br>
            <a:endParaRPr lang="en-IN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88D67-959F-ADA9-7DDD-13592D6B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723" y="28207"/>
            <a:ext cx="6678794" cy="68355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3B40FB-F5D7-A206-0878-4AE7822560BC}"/>
              </a:ext>
            </a:extLst>
          </p:cNvPr>
          <p:cNvSpPr/>
          <p:nvPr/>
        </p:nvSpPr>
        <p:spPr>
          <a:xfrm>
            <a:off x="422183" y="1915767"/>
            <a:ext cx="4087252" cy="9754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some bullet point notes on how to read this SHAP chart e.g. left blue right red means +</a:t>
            </a:r>
            <a:r>
              <a:rPr lang="en-GB" sz="1100" b="1" err="1">
                <a:solidFill>
                  <a:srgbClr val="FF0000"/>
                </a:solidFill>
              </a:rPr>
              <a:t>ve</a:t>
            </a:r>
            <a:r>
              <a:rPr lang="en-GB" sz="1100" b="1">
                <a:solidFill>
                  <a:srgbClr val="FF0000"/>
                </a:solidFill>
              </a:rPr>
              <a:t> correlation; left right </a:t>
            </a:r>
            <a:r>
              <a:rPr lang="en-GB" sz="1100" b="1" err="1">
                <a:solidFill>
                  <a:srgbClr val="FF0000"/>
                </a:solidFill>
              </a:rPr>
              <a:t>right</a:t>
            </a:r>
            <a:r>
              <a:rPr lang="en-GB" sz="1100" b="1">
                <a:solidFill>
                  <a:srgbClr val="FF0000"/>
                </a:solidFill>
              </a:rPr>
              <a:t> blue means –</a:t>
            </a:r>
            <a:r>
              <a:rPr lang="en-GB" sz="1100" b="1" err="1">
                <a:solidFill>
                  <a:srgbClr val="FF0000"/>
                </a:solidFill>
              </a:rPr>
              <a:t>ve</a:t>
            </a:r>
            <a:r>
              <a:rPr lang="en-GB" sz="1100" b="1">
                <a:solidFill>
                  <a:srgbClr val="FF0000"/>
                </a:solidFill>
              </a:rPr>
              <a:t> correlation etc.</a:t>
            </a:r>
          </a:p>
        </p:txBody>
      </p:sp>
    </p:spTree>
    <p:extLst>
      <p:ext uri="{BB962C8B-B14F-4D97-AF65-F5344CB8AC3E}">
        <p14:creationId xmlns:p14="http://schemas.microsoft.com/office/powerpoint/2010/main" val="299519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AEF04-73D4-742D-E2C1-0EE1BEB5C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B2D06-E210-09C4-8512-84A90120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0D36C-296C-4C41-928D-13DEBF2E67EF}" type="slidenum">
              <a:rPr lang="en-PH" smtClean="0"/>
              <a:pPr/>
              <a:t>6</a:t>
            </a:fld>
            <a:endParaRPr lang="en-PH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4C00F61-8DDE-358C-1346-45716868952F}"/>
              </a:ext>
            </a:extLst>
          </p:cNvPr>
          <p:cNvSpPr txBox="1">
            <a:spLocks/>
          </p:cNvSpPr>
          <p:nvPr/>
        </p:nvSpPr>
        <p:spPr>
          <a:xfrm>
            <a:off x="580965" y="103184"/>
            <a:ext cx="3787043" cy="58774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lang="hr-HR" sz="3150" b="1" kern="1200" spc="-90" baseline="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/>
              <a:t>Inter-Correlation (15 feat)</a:t>
            </a:r>
            <a:endParaRPr lang="en-US" sz="2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D3C24B-AB78-DE37-2F1D-F9152731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906" y="12224"/>
            <a:ext cx="7814842" cy="68449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8574FA-E6CD-A6E1-58D0-CBF12411C920}"/>
              </a:ext>
            </a:extLst>
          </p:cNvPr>
          <p:cNvSpPr/>
          <p:nvPr/>
        </p:nvSpPr>
        <p:spPr>
          <a:xfrm>
            <a:off x="581407" y="1716739"/>
            <a:ext cx="2915819" cy="10039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100" b="1">
                <a:solidFill>
                  <a:srgbClr val="FF0000"/>
                </a:solidFill>
              </a:rPr>
              <a:t>Make sure this chart is clearly visible. You can add any commentary on the left side if needed.</a:t>
            </a:r>
            <a:endParaRPr lang="en-US">
              <a:solidFill>
                <a:srgbClr val="FFFFFF"/>
              </a:solidFill>
            </a:endParaRPr>
          </a:p>
          <a:p>
            <a:r>
              <a:rPr lang="en-GB" sz="1100" b="1">
                <a:solidFill>
                  <a:srgbClr val="FF0000"/>
                </a:solidFill>
              </a:rPr>
              <a:t>Keep Numerical features as-is and use WOE transformed Categorical features for this plot</a:t>
            </a:r>
          </a:p>
        </p:txBody>
      </p:sp>
    </p:spTree>
    <p:extLst>
      <p:ext uri="{BB962C8B-B14F-4D97-AF65-F5344CB8AC3E}">
        <p14:creationId xmlns:p14="http://schemas.microsoft.com/office/powerpoint/2010/main" val="164042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AI-generated content may be incorrect.">
            <a:extLst>
              <a:ext uri="{FF2B5EF4-FFF2-40B4-BE49-F238E27FC236}">
                <a16:creationId xmlns:a16="http://schemas.microsoft.com/office/drawing/2014/main" id="{1BB219A9-BFA6-F376-CEAC-DCF8E6A0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43" y="-9953"/>
            <a:ext cx="9854514" cy="74378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571596-72DD-C747-505A-F2D7D714F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18152"/>
              </p:ext>
            </p:extLst>
          </p:nvPr>
        </p:nvGraphicFramePr>
        <p:xfrm>
          <a:off x="1366459" y="4709605"/>
          <a:ext cx="9038564" cy="5878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49812">
                  <a:extLst>
                    <a:ext uri="{9D8B030D-6E8A-4147-A177-3AD203B41FA5}">
                      <a16:colId xmlns:a16="http://schemas.microsoft.com/office/drawing/2014/main" val="1086146322"/>
                    </a:ext>
                  </a:extLst>
                </a:gridCol>
                <a:gridCol w="2376812">
                  <a:extLst>
                    <a:ext uri="{9D8B030D-6E8A-4147-A177-3AD203B41FA5}">
                      <a16:colId xmlns:a16="http://schemas.microsoft.com/office/drawing/2014/main" val="2591433583"/>
                    </a:ext>
                  </a:extLst>
                </a:gridCol>
                <a:gridCol w="1305836">
                  <a:extLst>
                    <a:ext uri="{9D8B030D-6E8A-4147-A177-3AD203B41FA5}">
                      <a16:colId xmlns:a16="http://schemas.microsoft.com/office/drawing/2014/main" val="3626365697"/>
                    </a:ext>
                  </a:extLst>
                </a:gridCol>
                <a:gridCol w="1099157">
                  <a:extLst>
                    <a:ext uri="{9D8B030D-6E8A-4147-A177-3AD203B41FA5}">
                      <a16:colId xmlns:a16="http://schemas.microsoft.com/office/drawing/2014/main" val="1240961044"/>
                    </a:ext>
                  </a:extLst>
                </a:gridCol>
                <a:gridCol w="1089764">
                  <a:extLst>
                    <a:ext uri="{9D8B030D-6E8A-4147-A177-3AD203B41FA5}">
                      <a16:colId xmlns:a16="http://schemas.microsoft.com/office/drawing/2014/main" val="1672369167"/>
                    </a:ext>
                  </a:extLst>
                </a:gridCol>
                <a:gridCol w="717183">
                  <a:extLst>
                    <a:ext uri="{9D8B030D-6E8A-4147-A177-3AD203B41FA5}">
                      <a16:colId xmlns:a16="http://schemas.microsoft.com/office/drawing/2014/main" val="409515280"/>
                    </a:ext>
                  </a:extLst>
                </a:gridCol>
              </a:tblGrid>
              <a:tr h="5878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en-US" sz="1100" b="1">
                          <a:effectLst/>
                          <a:latin typeface="Univers LT"/>
                        </a:rPr>
                        <a:t>15 feature model after Hyper Parameters Tuning</a:t>
                      </a:r>
                    </a:p>
                  </a:txBody>
                  <a:tcPr marL="4305" marR="4305" marT="430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ct val="150000"/>
                        </a:lnSpc>
                        <a:buNone/>
                      </a:pPr>
                      <a:r>
                        <a:rPr lang="en-IN" sz="1300" b="1">
                          <a:effectLst/>
                          <a:latin typeface="Univers LT"/>
                        </a:rPr>
                        <a:t> </a:t>
                      </a:r>
                    </a:p>
                  </a:txBody>
                  <a:tcPr marL="4305" marR="4305" marT="430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1" kern="1200">
                          <a:solidFill>
                            <a:schemeClr val="dk1"/>
                          </a:solidFill>
                          <a:effectLst/>
                          <a:latin typeface="Univers LT"/>
                          <a:ea typeface="+mn-ea"/>
                          <a:cs typeface="+mn-cs"/>
                        </a:rPr>
                        <a:t>0.3234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1" kern="1200">
                          <a:solidFill>
                            <a:schemeClr val="dk1"/>
                          </a:solidFill>
                          <a:effectLst/>
                          <a:latin typeface="Univers LT"/>
                          <a:ea typeface="+mn-ea"/>
                          <a:cs typeface="+mn-cs"/>
                        </a:rPr>
                        <a:t>0.2207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1" kern="1200">
                          <a:solidFill>
                            <a:schemeClr val="dk1"/>
                          </a:solidFill>
                          <a:effectLst/>
                          <a:latin typeface="Univers LT"/>
                          <a:ea typeface="+mn-ea"/>
                          <a:cs typeface="+mn-cs"/>
                        </a:rPr>
                        <a:t>0.2313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1" kern="1200">
                          <a:solidFill>
                            <a:schemeClr val="dk1"/>
                          </a:solidFill>
                          <a:effectLst/>
                          <a:latin typeface="Univers LT"/>
                          <a:ea typeface="+mn-ea"/>
                          <a:cs typeface="+mn-cs"/>
                        </a:rPr>
                        <a:t>0.2505</a:t>
                      </a:r>
                    </a:p>
                  </a:txBody>
                  <a:tcPr marL="6350" marR="6350" marT="6350" marB="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106590"/>
                  </a:ext>
                </a:extLst>
              </a:tr>
            </a:tbl>
          </a:graphicData>
        </a:graphic>
      </p:graphicFrame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08FF86E1-CC83-7BED-BC23-32135FEA805B}"/>
              </a:ext>
            </a:extLst>
          </p:cNvPr>
          <p:cNvSpPr/>
          <p:nvPr/>
        </p:nvSpPr>
        <p:spPr>
          <a:xfrm>
            <a:off x="792670" y="4207512"/>
            <a:ext cx="536516" cy="97596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9C46C9-1048-4F61-021B-39A09E9F6414}"/>
              </a:ext>
            </a:extLst>
          </p:cNvPr>
          <p:cNvSpPr/>
          <p:nvPr/>
        </p:nvSpPr>
        <p:spPr>
          <a:xfrm>
            <a:off x="1358552" y="4709448"/>
            <a:ext cx="9057208" cy="5823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D6FDB8-A35F-0B60-4ADF-A824FAFC2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68933"/>
              </p:ext>
            </p:extLst>
          </p:nvPr>
        </p:nvGraphicFramePr>
        <p:xfrm>
          <a:off x="1394891" y="626369"/>
          <a:ext cx="9038573" cy="3795826"/>
        </p:xfrm>
        <a:graphic>
          <a:graphicData uri="http://schemas.openxmlformats.org/drawingml/2006/table">
            <a:tbl>
              <a:tblPr/>
              <a:tblGrid>
                <a:gridCol w="1463265">
                  <a:extLst>
                    <a:ext uri="{9D8B030D-6E8A-4147-A177-3AD203B41FA5}">
                      <a16:colId xmlns:a16="http://schemas.microsoft.com/office/drawing/2014/main" val="3667026027"/>
                    </a:ext>
                  </a:extLst>
                </a:gridCol>
                <a:gridCol w="3340905">
                  <a:extLst>
                    <a:ext uri="{9D8B030D-6E8A-4147-A177-3AD203B41FA5}">
                      <a16:colId xmlns:a16="http://schemas.microsoft.com/office/drawing/2014/main" val="5024725"/>
                    </a:ext>
                  </a:extLst>
                </a:gridCol>
                <a:gridCol w="1320823">
                  <a:extLst>
                    <a:ext uri="{9D8B030D-6E8A-4147-A177-3AD203B41FA5}">
                      <a16:colId xmlns:a16="http://schemas.microsoft.com/office/drawing/2014/main" val="1331195899"/>
                    </a:ext>
                  </a:extLst>
                </a:gridCol>
                <a:gridCol w="1100686">
                  <a:extLst>
                    <a:ext uri="{9D8B030D-6E8A-4147-A177-3AD203B41FA5}">
                      <a16:colId xmlns:a16="http://schemas.microsoft.com/office/drawing/2014/main" val="34237312"/>
                    </a:ext>
                  </a:extLst>
                </a:gridCol>
                <a:gridCol w="1048889">
                  <a:extLst>
                    <a:ext uri="{9D8B030D-6E8A-4147-A177-3AD203B41FA5}">
                      <a16:colId xmlns:a16="http://schemas.microsoft.com/office/drawing/2014/main" val="1911138278"/>
                    </a:ext>
                  </a:extLst>
                </a:gridCol>
                <a:gridCol w="764005">
                  <a:extLst>
                    <a:ext uri="{9D8B030D-6E8A-4147-A177-3AD203B41FA5}">
                      <a16:colId xmlns:a16="http://schemas.microsoft.com/office/drawing/2014/main" val="2651998247"/>
                    </a:ext>
                  </a:extLst>
                </a:gridCol>
              </a:tblGrid>
              <a:tr h="4744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Model Iteration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Features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l-N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Train (90%) Gini</a:t>
                      </a:r>
                      <a:br>
                        <a:rPr lang="nl-N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(Jun24 - Jan25)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 (10%) Gini</a:t>
                      </a:r>
                      <a:b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(Jun24 - Jan25)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Test Gini</a:t>
                      </a:r>
                      <a:b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(Feb25)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OOT Gini</a:t>
                      </a:r>
                      <a:b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(Mar25)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973201"/>
                  </a:ext>
                </a:extLst>
              </a:tr>
              <a:tr h="71171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4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max_age_all_contracts_snapshot, ratio_closed_over_new_granted_cnt_6M, days_since_last_repay, tot_active_contracts_util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0.2595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18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0.1818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07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144"/>
                  </a:ext>
                </a:extLst>
              </a:tr>
              <a:tr h="23723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5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tot_granted_contracts_amt_24M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0.2761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9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96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374277"/>
                  </a:ext>
                </a:extLst>
              </a:tr>
              <a:tr h="2372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6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NonInstAvgCreditLimit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BAE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77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959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9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472725"/>
                  </a:ext>
                </a:extLst>
              </a:tr>
              <a:tr h="23723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7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flg_zero_non_granted_ever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4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6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9A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0.2039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9F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769563"/>
                  </a:ext>
                </a:extLst>
              </a:tr>
              <a:tr h="2372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8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CreditAvgCreditLimit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0.3063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E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8D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D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0.2181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D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12784"/>
                  </a:ext>
                </a:extLst>
              </a:tr>
              <a:tr h="23723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9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min_financed_amt_12M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0.2272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252791"/>
                  </a:ext>
                </a:extLst>
              </a:tr>
              <a:tr h="2372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10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Short_and_Term_Loans_granted_contracts_cnt_12M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8F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615214"/>
                  </a:ext>
                </a:extLst>
              </a:tr>
              <a:tr h="23723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11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Personal_Loans_granted_contracts_amt_24M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6D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B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0.2505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91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107108"/>
                  </a:ext>
                </a:extLst>
              </a:tr>
              <a:tr h="2372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12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min_no_of_installments_6M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9F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2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BEE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8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609765"/>
                  </a:ext>
                </a:extLst>
              </a:tr>
              <a:tr h="2372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13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vel_contract_granted_cnt_12on24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0.3356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C8E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CD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4E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B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857085"/>
                  </a:ext>
                </a:extLst>
              </a:tr>
              <a:tr h="2372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14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cnt_active_contracts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0.3577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5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0.2066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BD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9DD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0.2461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AB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79607"/>
                  </a:ext>
                </a:extLst>
              </a:tr>
              <a:tr h="2372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with top 15 feat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flg_zero_granted_ever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0.3621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0.2096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91C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0.2357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23051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20C72F0-134B-FDC1-C336-A57CA969CB86}"/>
              </a:ext>
            </a:extLst>
          </p:cNvPr>
          <p:cNvSpPr/>
          <p:nvPr/>
        </p:nvSpPr>
        <p:spPr>
          <a:xfrm>
            <a:off x="3183352" y="5584786"/>
            <a:ext cx="4945923" cy="5376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Add the Hyper </a:t>
            </a:r>
            <a:r>
              <a:rPr lang="en-GB" sz="1100" b="1" err="1">
                <a:solidFill>
                  <a:srgbClr val="FF0000"/>
                </a:solidFill>
              </a:rPr>
              <a:t>Paratemeters</a:t>
            </a:r>
            <a:r>
              <a:rPr lang="en-GB" sz="1100" b="1">
                <a:solidFill>
                  <a:srgbClr val="FF0000"/>
                </a:solidFill>
              </a:rPr>
              <a:t> as well here</a:t>
            </a:r>
          </a:p>
        </p:txBody>
      </p:sp>
    </p:spTree>
    <p:extLst>
      <p:ext uri="{BB962C8B-B14F-4D97-AF65-F5344CB8AC3E}">
        <p14:creationId xmlns:p14="http://schemas.microsoft.com/office/powerpoint/2010/main" val="342859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ECE12-ADA1-B73F-44E6-464EBEC5D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BCA2033-E0D3-F1BC-7B53-1CBBCD99B39A}"/>
              </a:ext>
            </a:extLst>
          </p:cNvPr>
          <p:cNvSpPr txBox="1">
            <a:spLocks/>
          </p:cNvSpPr>
          <p:nvPr/>
        </p:nvSpPr>
        <p:spPr>
          <a:xfrm>
            <a:off x="770199" y="107406"/>
            <a:ext cx="11496821" cy="6536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/>
              <a:t>SHAP Rank Consistency Across Datasets</a:t>
            </a:r>
            <a:endParaRPr lang="en-US" sz="1800">
              <a:solidFill>
                <a:schemeClr val="bg2">
                  <a:lumMod val="49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C5A845-B257-BD0A-74C7-8FD19DD7F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226491"/>
              </p:ext>
            </p:extLst>
          </p:nvPr>
        </p:nvGraphicFramePr>
        <p:xfrm>
          <a:off x="927342" y="1061770"/>
          <a:ext cx="10056019" cy="4768528"/>
        </p:xfrm>
        <a:graphic>
          <a:graphicData uri="http://schemas.openxmlformats.org/drawingml/2006/table">
            <a:tbl>
              <a:tblPr/>
              <a:tblGrid>
                <a:gridCol w="4932421">
                  <a:extLst>
                    <a:ext uri="{9D8B030D-6E8A-4147-A177-3AD203B41FA5}">
                      <a16:colId xmlns:a16="http://schemas.microsoft.com/office/drawing/2014/main" val="655678055"/>
                    </a:ext>
                  </a:extLst>
                </a:gridCol>
                <a:gridCol w="1950026">
                  <a:extLst>
                    <a:ext uri="{9D8B030D-6E8A-4147-A177-3AD203B41FA5}">
                      <a16:colId xmlns:a16="http://schemas.microsoft.com/office/drawing/2014/main" val="2227301781"/>
                    </a:ext>
                  </a:extLst>
                </a:gridCol>
                <a:gridCol w="1625022">
                  <a:extLst>
                    <a:ext uri="{9D8B030D-6E8A-4147-A177-3AD203B41FA5}">
                      <a16:colId xmlns:a16="http://schemas.microsoft.com/office/drawing/2014/main" val="1186999781"/>
                    </a:ext>
                  </a:extLst>
                </a:gridCol>
                <a:gridCol w="1548550">
                  <a:extLst>
                    <a:ext uri="{9D8B030D-6E8A-4147-A177-3AD203B41FA5}">
                      <a16:colId xmlns:a16="http://schemas.microsoft.com/office/drawing/2014/main" val="1993533226"/>
                    </a:ext>
                  </a:extLst>
                </a:gridCol>
              </a:tblGrid>
              <a:tr h="29803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Train_Rank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Feb_Rank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Mar_Rank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727875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max_age_all_contracts_snapshot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692806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ratio_closed_over_new_granted_cnt_6M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90567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days_since_last_repay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069627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tot_active_contracts_util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574258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tot_granted_contracts_amt_24M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371858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flg_zero_non_granted_ever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169646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NonInstAvgCreditLimit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240776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CreditAvgCreditLimit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643806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min_financed_amt_12M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17992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Short_and_Term_Loans_granted_contracts_cnt_12M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708654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Personal_Loans_granted_contracts_amt_24M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15274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vel_contract_granted_cnt_12on24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588163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min_no_of_installments_6M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66366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cnt_active_contracts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980139"/>
                  </a:ext>
                </a:extLst>
              </a:tr>
              <a:tr h="29803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flg_zero_granted_ever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13874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6964F65-598C-7D94-8ED1-56921A69DE94}"/>
              </a:ext>
            </a:extLst>
          </p:cNvPr>
          <p:cNvSpPr/>
          <p:nvPr/>
        </p:nvSpPr>
        <p:spPr>
          <a:xfrm>
            <a:off x="8149417" y="3034"/>
            <a:ext cx="4040840" cy="75822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1100" b="1">
                <a:solidFill>
                  <a:srgbClr val="FF0000"/>
                </a:solidFill>
              </a:rPr>
              <a:t>This is a new slide, make sure to add this one 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8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F6E59-633B-69FD-994B-E4B7BF791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5535E6-AE3B-159B-2DDF-B6CBC3DE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89" y="0"/>
            <a:ext cx="11496821" cy="6536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/>
              <a:t>MoM Average Feature Values Distribution</a:t>
            </a:r>
            <a:endParaRPr 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6B3F4F-4FC7-E8BD-EA38-D97CF0C7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7F0D36C-296C-4C41-928D-13DEBF2E67E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7B5D3EF-705B-09E1-18A5-B8714C121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46525"/>
              </p:ext>
            </p:extLst>
          </p:nvPr>
        </p:nvGraphicFramePr>
        <p:xfrm>
          <a:off x="502952" y="894490"/>
          <a:ext cx="11341458" cy="3996480"/>
        </p:xfrm>
        <a:graphic>
          <a:graphicData uri="http://schemas.openxmlformats.org/drawingml/2006/table">
            <a:tbl>
              <a:tblPr/>
              <a:tblGrid>
                <a:gridCol w="3220508">
                  <a:extLst>
                    <a:ext uri="{9D8B030D-6E8A-4147-A177-3AD203B41FA5}">
                      <a16:colId xmlns:a16="http://schemas.microsoft.com/office/drawing/2014/main" val="3468496596"/>
                    </a:ext>
                  </a:extLst>
                </a:gridCol>
                <a:gridCol w="812095">
                  <a:extLst>
                    <a:ext uri="{9D8B030D-6E8A-4147-A177-3AD203B41FA5}">
                      <a16:colId xmlns:a16="http://schemas.microsoft.com/office/drawing/2014/main" val="1702226499"/>
                    </a:ext>
                  </a:extLst>
                </a:gridCol>
                <a:gridCol w="812095">
                  <a:extLst>
                    <a:ext uri="{9D8B030D-6E8A-4147-A177-3AD203B41FA5}">
                      <a16:colId xmlns:a16="http://schemas.microsoft.com/office/drawing/2014/main" val="2722374712"/>
                    </a:ext>
                  </a:extLst>
                </a:gridCol>
                <a:gridCol w="812095">
                  <a:extLst>
                    <a:ext uri="{9D8B030D-6E8A-4147-A177-3AD203B41FA5}">
                      <a16:colId xmlns:a16="http://schemas.microsoft.com/office/drawing/2014/main" val="1397500194"/>
                    </a:ext>
                  </a:extLst>
                </a:gridCol>
                <a:gridCol w="812095">
                  <a:extLst>
                    <a:ext uri="{9D8B030D-6E8A-4147-A177-3AD203B41FA5}">
                      <a16:colId xmlns:a16="http://schemas.microsoft.com/office/drawing/2014/main" val="1621550882"/>
                    </a:ext>
                  </a:extLst>
                </a:gridCol>
                <a:gridCol w="812095">
                  <a:extLst>
                    <a:ext uri="{9D8B030D-6E8A-4147-A177-3AD203B41FA5}">
                      <a16:colId xmlns:a16="http://schemas.microsoft.com/office/drawing/2014/main" val="191747348"/>
                    </a:ext>
                  </a:extLst>
                </a:gridCol>
                <a:gridCol w="812095">
                  <a:extLst>
                    <a:ext uri="{9D8B030D-6E8A-4147-A177-3AD203B41FA5}">
                      <a16:colId xmlns:a16="http://schemas.microsoft.com/office/drawing/2014/main" val="1539649428"/>
                    </a:ext>
                  </a:extLst>
                </a:gridCol>
                <a:gridCol w="812095">
                  <a:extLst>
                    <a:ext uri="{9D8B030D-6E8A-4147-A177-3AD203B41FA5}">
                      <a16:colId xmlns:a16="http://schemas.microsoft.com/office/drawing/2014/main" val="180844036"/>
                    </a:ext>
                  </a:extLst>
                </a:gridCol>
                <a:gridCol w="812095">
                  <a:extLst>
                    <a:ext uri="{9D8B030D-6E8A-4147-A177-3AD203B41FA5}">
                      <a16:colId xmlns:a16="http://schemas.microsoft.com/office/drawing/2014/main" val="3824741512"/>
                    </a:ext>
                  </a:extLst>
                </a:gridCol>
                <a:gridCol w="812095">
                  <a:extLst>
                    <a:ext uri="{9D8B030D-6E8A-4147-A177-3AD203B41FA5}">
                      <a16:colId xmlns:a16="http://schemas.microsoft.com/office/drawing/2014/main" val="2554128531"/>
                    </a:ext>
                  </a:extLst>
                </a:gridCol>
                <a:gridCol w="812095">
                  <a:extLst>
                    <a:ext uri="{9D8B030D-6E8A-4147-A177-3AD203B41FA5}">
                      <a16:colId xmlns:a16="http://schemas.microsoft.com/office/drawing/2014/main" val="3397865451"/>
                    </a:ext>
                  </a:extLst>
                </a:gridCol>
              </a:tblGrid>
              <a:tr h="328832">
                <a:tc gridSpan="11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3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Month-on-Month Mean Distribution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365188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Num feature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2024-06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2024-07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2024-08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2024-09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2024-10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2024-11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2024-12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2025-01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2025-02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2025-03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048770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max_age_all_contracts_snapshot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1635.6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5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1542.6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2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1440.6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80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1410.4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8AB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1442.0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F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1464.6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7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1672.4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935.6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932.8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1024.1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7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477499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ratio_closed_over_new_granted_cnt_6M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E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6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2.6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7D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2.8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49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3.1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2.6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7DB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2.2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AE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37796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days_since_last_repay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345.5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322.2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B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279.1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8E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295.5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7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307.3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69A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270.2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99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178.6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E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165.5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189.4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177.1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F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95814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tot_active_contracts_util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B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0.8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9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0.8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9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0.8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A9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0.8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6DA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0.9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2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D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573912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tot_granted_contracts_amt_24M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224744.8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6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254410.7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223477.5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236371.9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B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228915.1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2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238437.4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9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291513.7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A9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261343.4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D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264051.3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A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360263.0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543144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NonInstAvgCreditLimit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16286.6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13778.8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9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15993.6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5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15803.4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12652.3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BC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14168.7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8C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13387.2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A8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11796.8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12138.0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CA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10402.0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718040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CreditAvgCreditLimit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53032.2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B5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53125.5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48784.8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B8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45788.6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49137.3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46901.0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3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49690.2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2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47215.1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B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50386.5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8F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48961.8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B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029350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min_financed_amt_12M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32529.3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30037.1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B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32426.0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95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26106.4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87B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32482.3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24578.5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99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14633.0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0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14259.7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3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19282.8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9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13645.0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47431"/>
                  </a:ext>
                </a:extLst>
              </a:tr>
              <a:tr h="3088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Short_and_Term_Loans_granted_contracts_cnt_12M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12.6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86B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14.1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13.4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F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13.0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6D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13.6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7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13.6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12.2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9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10.9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C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372176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Personal_Loans_granted_contracts_amt_24M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110702.0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B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139129.4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100748.2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2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110710.9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B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109534.6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0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99206.8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115603.0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7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110116.9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E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106982.0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B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117903.4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E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940147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min_no_of_installments_6M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9.6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7.4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A2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8.1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7F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6.6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BC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C0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5.3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9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B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4.8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754988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vel_contract_granted_cnt_12on24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9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9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9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349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8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9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1.5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9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C7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865638"/>
                  </a:ext>
                </a:extLst>
              </a:tr>
              <a:tr h="25836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cnt_active_contracts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7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4.7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3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4.9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3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5.3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7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5.4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B0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5.5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A5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6.0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77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5.3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B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5.5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A6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6.6 </a:t>
                      </a:r>
                    </a:p>
                  </a:txBody>
                  <a:tcPr marL="6085" marR="6085" marT="60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38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1834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AA7168A-A216-5506-120F-DD735CCC5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624765"/>
              </p:ext>
            </p:extLst>
          </p:nvPr>
        </p:nvGraphicFramePr>
        <p:xfrm>
          <a:off x="502952" y="5131768"/>
          <a:ext cx="11341437" cy="981953"/>
        </p:xfrm>
        <a:graphic>
          <a:graphicData uri="http://schemas.openxmlformats.org/drawingml/2006/table">
            <a:tbl>
              <a:tblPr/>
              <a:tblGrid>
                <a:gridCol w="2107702">
                  <a:extLst>
                    <a:ext uri="{9D8B030D-6E8A-4147-A177-3AD203B41FA5}">
                      <a16:colId xmlns:a16="http://schemas.microsoft.com/office/drawing/2014/main" val="302978238"/>
                    </a:ext>
                  </a:extLst>
                </a:gridCol>
                <a:gridCol w="1117947">
                  <a:extLst>
                    <a:ext uri="{9D8B030D-6E8A-4147-A177-3AD203B41FA5}">
                      <a16:colId xmlns:a16="http://schemas.microsoft.com/office/drawing/2014/main" val="2687858578"/>
                    </a:ext>
                  </a:extLst>
                </a:gridCol>
                <a:gridCol w="818315">
                  <a:extLst>
                    <a:ext uri="{9D8B030D-6E8A-4147-A177-3AD203B41FA5}">
                      <a16:colId xmlns:a16="http://schemas.microsoft.com/office/drawing/2014/main" val="259601446"/>
                    </a:ext>
                  </a:extLst>
                </a:gridCol>
                <a:gridCol w="805842">
                  <a:extLst>
                    <a:ext uri="{9D8B030D-6E8A-4147-A177-3AD203B41FA5}">
                      <a16:colId xmlns:a16="http://schemas.microsoft.com/office/drawing/2014/main" val="115508636"/>
                    </a:ext>
                  </a:extLst>
                </a:gridCol>
                <a:gridCol w="805844">
                  <a:extLst>
                    <a:ext uri="{9D8B030D-6E8A-4147-A177-3AD203B41FA5}">
                      <a16:colId xmlns:a16="http://schemas.microsoft.com/office/drawing/2014/main" val="3244447824"/>
                    </a:ext>
                  </a:extLst>
                </a:gridCol>
                <a:gridCol w="824632">
                  <a:extLst>
                    <a:ext uri="{9D8B030D-6E8A-4147-A177-3AD203B41FA5}">
                      <a16:colId xmlns:a16="http://schemas.microsoft.com/office/drawing/2014/main" val="1202641616"/>
                    </a:ext>
                  </a:extLst>
                </a:gridCol>
                <a:gridCol w="815238">
                  <a:extLst>
                    <a:ext uri="{9D8B030D-6E8A-4147-A177-3AD203B41FA5}">
                      <a16:colId xmlns:a16="http://schemas.microsoft.com/office/drawing/2014/main" val="2375342342"/>
                    </a:ext>
                  </a:extLst>
                </a:gridCol>
                <a:gridCol w="805842">
                  <a:extLst>
                    <a:ext uri="{9D8B030D-6E8A-4147-A177-3AD203B41FA5}">
                      <a16:colId xmlns:a16="http://schemas.microsoft.com/office/drawing/2014/main" val="2649460748"/>
                    </a:ext>
                  </a:extLst>
                </a:gridCol>
                <a:gridCol w="824632">
                  <a:extLst>
                    <a:ext uri="{9D8B030D-6E8A-4147-A177-3AD203B41FA5}">
                      <a16:colId xmlns:a16="http://schemas.microsoft.com/office/drawing/2014/main" val="164363285"/>
                    </a:ext>
                  </a:extLst>
                </a:gridCol>
                <a:gridCol w="843419">
                  <a:extLst>
                    <a:ext uri="{9D8B030D-6E8A-4147-A177-3AD203B41FA5}">
                      <a16:colId xmlns:a16="http://schemas.microsoft.com/office/drawing/2014/main" val="540390280"/>
                    </a:ext>
                  </a:extLst>
                </a:gridCol>
                <a:gridCol w="796448">
                  <a:extLst>
                    <a:ext uri="{9D8B030D-6E8A-4147-A177-3AD203B41FA5}">
                      <a16:colId xmlns:a16="http://schemas.microsoft.com/office/drawing/2014/main" val="4246987738"/>
                    </a:ext>
                  </a:extLst>
                </a:gridCol>
                <a:gridCol w="775576">
                  <a:extLst>
                    <a:ext uri="{9D8B030D-6E8A-4147-A177-3AD203B41FA5}">
                      <a16:colId xmlns:a16="http://schemas.microsoft.com/office/drawing/2014/main" val="873422280"/>
                    </a:ext>
                  </a:extLst>
                </a:gridCol>
              </a:tblGrid>
              <a:tr h="19269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Cat feature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Value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2024-06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2024-07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2024-08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2024-09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2024-10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2024-11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2024-12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2025-01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2025-02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2025-03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2487848"/>
                  </a:ext>
                </a:extLst>
              </a:tr>
              <a:tr h="192698">
                <a:tc rowSpan="2"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IN" sz="11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flg_zero_non_granted_ever</a:t>
                      </a:r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59.2%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64.7%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62.4%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66.9%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66.9%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75.0%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83.0%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86.8%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86.9%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87.4%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153563"/>
                  </a:ext>
                </a:extLst>
              </a:tr>
              <a:tr h="19269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40.8%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35.3%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37.6%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33.1%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33.1%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25.0%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17.0%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13.2%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13.1%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12.6%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22717"/>
                  </a:ext>
                </a:extLst>
              </a:tr>
              <a:tr h="19269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+mn-cs"/>
                        </a:rPr>
                        <a:t>flg_zero_granted_ever</a:t>
                      </a:r>
                      <a:endParaRPr lang="en-IN" sz="1100" b="0" i="0" u="none" strike="noStrike" kern="120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0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95.7%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93.2%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96.9%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97.1%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97.3%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96.9%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97.2%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95.4%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98.5%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F1F1F1"/>
                          </a:solidFill>
                          <a:effectLst/>
                          <a:latin typeface="Segoe UI" panose="020B0502040204020203" pitchFamily="34" charset="0"/>
                        </a:rPr>
                        <a:t>98.7%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830294"/>
                  </a:ext>
                </a:extLst>
              </a:tr>
              <a:tr h="2111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4.3%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6.8%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3.1%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2.9%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2.7%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3.1%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2.8%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4.6%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1.5%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1.3%</a:t>
                      </a:r>
                    </a:p>
                  </a:txBody>
                  <a:tcPr marL="5264" marR="5264" marT="526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5569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3F3FCEA-F1A4-EF4E-C23F-52BE22ABB3D0}"/>
              </a:ext>
            </a:extLst>
          </p:cNvPr>
          <p:cNvSpPr/>
          <p:nvPr/>
        </p:nvSpPr>
        <p:spPr>
          <a:xfrm>
            <a:off x="8020021" y="3034"/>
            <a:ext cx="4170236" cy="7869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GB" sz="1100" b="1">
                <a:solidFill>
                  <a:srgbClr val="FF0000"/>
                </a:solidFill>
              </a:rPr>
              <a:t>This is a new slide, make sure to add this one 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880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Toni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85AFF"/>
      </a:accent1>
      <a:accent2>
        <a:srgbClr val="F7F2A4"/>
      </a:accent2>
      <a:accent3>
        <a:srgbClr val="FFCCD6"/>
      </a:accent3>
      <a:accent4>
        <a:srgbClr val="C9ECFF"/>
      </a:accent4>
      <a:accent5>
        <a:srgbClr val="C7F3C6"/>
      </a:accent5>
      <a:accent6>
        <a:srgbClr val="D3C9FF"/>
      </a:accent6>
      <a:hlink>
        <a:srgbClr val="785AFF"/>
      </a:hlink>
      <a:folHlink>
        <a:srgbClr val="785AFF"/>
      </a:folHlink>
    </a:clrScheme>
    <a:fontScheme name="Tonik">
      <a:majorFont>
        <a:latin typeface="Univers LT"/>
        <a:ea typeface=""/>
        <a:cs typeface=""/>
      </a:majorFont>
      <a:minorFont>
        <a:latin typeface="Univers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DB PRESENTATION Tenod Portfolio" id="{19DCB347-E421-4AE0-8790-A5E8FE2205FF}" vid="{8CDB839D-8AEE-47C5-B92E-E375D2778C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activity xmlns="5f4996b1-2601-4576-adaf-c7aabee466f2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D7889757FC44E93109D08D7AA6A62" ma:contentTypeVersion="12" ma:contentTypeDescription="Create a new document." ma:contentTypeScope="" ma:versionID="5fdb052f61e92ae6bb09133884bee5d7">
  <xsd:schema xmlns:xsd="http://www.w3.org/2001/XMLSchema" xmlns:xs="http://www.w3.org/2001/XMLSchema" xmlns:p="http://schemas.microsoft.com/office/2006/metadata/properties" xmlns:ns1="http://schemas.microsoft.com/sharepoint/v3" xmlns:ns3="5f4996b1-2601-4576-adaf-c7aabee466f2" targetNamespace="http://schemas.microsoft.com/office/2006/metadata/properties" ma:root="true" ma:fieldsID="ea3721dcfbbfc31b55a5c77f35333c7d" ns1:_="" ns3:_="">
    <xsd:import namespace="http://schemas.microsoft.com/sharepoint/v3"/>
    <xsd:import namespace="5f4996b1-2601-4576-adaf-c7aabee466f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1:_ip_UnifiedCompliancePolicyProperties" minOccurs="0"/>
                <xsd:element ref="ns1:_ip_UnifiedCompliancePolicyUIActio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4996b1-2601-4576-adaf-c7aabee466f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04285D-EC20-4417-94C9-1222F562DD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10A9FB-F30F-41F7-B318-D44A7A8AB8DB}">
  <ds:schemaRefs>
    <ds:schemaRef ds:uri="5f4996b1-2601-4576-adaf-c7aabee466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5C98176-A3A4-4B8D-A451-6BE7FABF8159}">
  <ds:schemaRefs>
    <ds:schemaRef ds:uri="5f4996b1-2601-4576-adaf-c7aabee466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1_Office Theme</vt:lpstr>
      <vt:lpstr>CIC Model for Cash</vt:lpstr>
      <vt:lpstr>Architecture Overview of TDB’s Risk Scorecards</vt:lpstr>
      <vt:lpstr>Cash Loan CIC Scorecard</vt:lpstr>
      <vt:lpstr>PowerPoint Presentation</vt:lpstr>
      <vt:lpstr>SHAP (15 feat) </vt:lpstr>
      <vt:lpstr>PowerPoint Presentation</vt:lpstr>
      <vt:lpstr>PowerPoint Presentation</vt:lpstr>
      <vt:lpstr>PowerPoint Presentation</vt:lpstr>
      <vt:lpstr>MoM Average Feature Values Distribution</vt:lpstr>
      <vt:lpstr>Feature Evaluation Plots (15 features)</vt:lpstr>
      <vt:lpstr>max_age_all_contracts_snapshot (1 / 2)</vt:lpstr>
      <vt:lpstr>max_age_all_contracts_snapshot (2 / 2)</vt:lpstr>
      <vt:lpstr>ratio_closed_over_new_granted_cnt_6M</vt:lpstr>
      <vt:lpstr>days_since_last_repay</vt:lpstr>
      <vt:lpstr>tot_active_contracts_util</vt:lpstr>
      <vt:lpstr>tot_granted_contracts_amt_24M</vt:lpstr>
      <vt:lpstr>NonInstAvgCreditLimit</vt:lpstr>
      <vt:lpstr>flg_zero_non_granted_ever</vt:lpstr>
      <vt:lpstr>CreditAvgCreditLimit</vt:lpstr>
      <vt:lpstr>min_financed_amt_12M</vt:lpstr>
      <vt:lpstr>Short_and_Term_Loans_granted_contracts_cnt_12M</vt:lpstr>
      <vt:lpstr>Personal_Loans_granted_contracts_amt_24M</vt:lpstr>
      <vt:lpstr>min_no_of_installments_6M</vt:lpstr>
      <vt:lpstr>vel_contract_granted_cnt_12on24</vt:lpstr>
      <vt:lpstr>cnt_active_contracts</vt:lpstr>
      <vt:lpstr>flg_zero_granted_ever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Engine</dc:title>
  <dc:creator>Marek Matas</dc:creator>
  <cp:revision>1</cp:revision>
  <dcterms:created xsi:type="dcterms:W3CDTF">2023-11-14T06:47:28Z</dcterms:created>
  <dcterms:modified xsi:type="dcterms:W3CDTF">2025-07-04T06:32:44Z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0x0101005BAD7889757FC44E93109D08D7AA6A62</vt:lpwstr>
  </property>
</Properties>
</file>